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4" r:id="rId1"/>
  </p:sldMasterIdLst>
  <p:notesMasterIdLst>
    <p:notesMasterId r:id="rId34"/>
  </p:notesMasterIdLst>
  <p:sldIdLst>
    <p:sldId id="256" r:id="rId2"/>
    <p:sldId id="320" r:id="rId3"/>
    <p:sldId id="321" r:id="rId4"/>
    <p:sldId id="262" r:id="rId5"/>
    <p:sldId id="264" r:id="rId6"/>
    <p:sldId id="266" r:id="rId7"/>
    <p:sldId id="265" r:id="rId8"/>
    <p:sldId id="315" r:id="rId9"/>
    <p:sldId id="268" r:id="rId10"/>
    <p:sldId id="257" r:id="rId11"/>
    <p:sldId id="258" r:id="rId12"/>
    <p:sldId id="307" r:id="rId13"/>
    <p:sldId id="300" r:id="rId14"/>
    <p:sldId id="297" r:id="rId15"/>
    <p:sldId id="298" r:id="rId16"/>
    <p:sldId id="273" r:id="rId17"/>
    <p:sldId id="303" r:id="rId18"/>
    <p:sldId id="274" r:id="rId19"/>
    <p:sldId id="299" r:id="rId20"/>
    <p:sldId id="304" r:id="rId21"/>
    <p:sldId id="305" r:id="rId22"/>
    <p:sldId id="322" r:id="rId23"/>
    <p:sldId id="308" r:id="rId24"/>
    <p:sldId id="309" r:id="rId25"/>
    <p:sldId id="324" r:id="rId26"/>
    <p:sldId id="311" r:id="rId27"/>
    <p:sldId id="325" r:id="rId28"/>
    <p:sldId id="292" r:id="rId29"/>
    <p:sldId id="282" r:id="rId30"/>
    <p:sldId id="290" r:id="rId31"/>
    <p:sldId id="323" r:id="rId32"/>
    <p:sldId id="326" r:id="rId33"/>
  </p:sldIdLst>
  <p:sldSz cx="12192000" cy="6858000"/>
  <p:notesSz cx="6858000" cy="9144000"/>
  <p:defaultTextStyle>
    <a:defPPr>
      <a:defRPr lang="en-A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94650"/>
  </p:normalViewPr>
  <p:slideViewPr>
    <p:cSldViewPr snapToGrid="0">
      <p:cViewPr varScale="1">
        <p:scale>
          <a:sx n="101" d="100"/>
          <a:sy n="101" d="100"/>
        </p:scale>
        <p:origin x="9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D751D-F01C-496C-9A5C-8A6B7566E415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3D308DA-CEAB-4844-A9F3-8B52B85441A7}">
      <dgm:prSet/>
      <dgm:spPr/>
      <dgm:t>
        <a:bodyPr/>
        <a:lstStyle/>
        <a:p>
          <a:r>
            <a:rPr lang="hy-AM" b="1"/>
            <a:t>Երիտասարդների դրական զարգացման հայեցակարգը </a:t>
          </a:r>
          <a:r>
            <a:rPr lang="ru-RU" b="1"/>
            <a:t>(</a:t>
          </a:r>
          <a:r>
            <a:rPr lang="hy-AM" b="1"/>
            <a:t>ԵԴԶ</a:t>
          </a:r>
          <a:r>
            <a:rPr lang="ru-RU" b="1"/>
            <a:t>)</a:t>
          </a:r>
          <a:r>
            <a:rPr lang="hy-AM" b="1"/>
            <a:t> որպես մշտադիտարկման գաղափարային շրջանակ</a:t>
          </a:r>
          <a:r>
            <a:rPr lang="en-US" b="1"/>
            <a:t> </a:t>
          </a:r>
          <a:endParaRPr lang="en-US"/>
        </a:p>
      </dgm:t>
    </dgm:pt>
    <dgm:pt modelId="{6EA823AC-BABA-4305-9238-5370625E2958}" type="parTrans" cxnId="{3833ECE1-1315-4186-9E7C-50DE08019E21}">
      <dgm:prSet/>
      <dgm:spPr/>
      <dgm:t>
        <a:bodyPr/>
        <a:lstStyle/>
        <a:p>
          <a:endParaRPr lang="en-US"/>
        </a:p>
      </dgm:t>
    </dgm:pt>
    <dgm:pt modelId="{821184ED-3733-4B5E-BC9E-9344168B4D7A}" type="sibTrans" cxnId="{3833ECE1-1315-4186-9E7C-50DE08019E21}">
      <dgm:prSet/>
      <dgm:spPr/>
      <dgm:t>
        <a:bodyPr/>
        <a:lstStyle/>
        <a:p>
          <a:endParaRPr lang="en-US"/>
        </a:p>
      </dgm:t>
    </dgm:pt>
    <dgm:pt modelId="{8E9655E8-2233-420B-ABF4-8A21E47BE1B7}">
      <dgm:prSet/>
      <dgm:spPr/>
      <dgm:t>
        <a:bodyPr/>
        <a:lstStyle/>
        <a:p>
          <a:r>
            <a:rPr lang="hy-AM" b="1"/>
            <a:t>Երիտասարդների ներգրավվածությունը որոշումների կայացման գործընթացներում </a:t>
          </a:r>
          <a:r>
            <a:rPr lang="en-US" b="1"/>
            <a:t>(</a:t>
          </a:r>
          <a:r>
            <a:rPr lang="hy-AM" b="1"/>
            <a:t>ԵՆՈԿ</a:t>
          </a:r>
          <a:r>
            <a:rPr lang="en-US" b="1"/>
            <a:t>)</a:t>
          </a:r>
          <a:r>
            <a:rPr lang="hy-AM" b="1"/>
            <a:t> սահմանումը</a:t>
          </a:r>
          <a:endParaRPr lang="en-US"/>
        </a:p>
      </dgm:t>
    </dgm:pt>
    <dgm:pt modelId="{11001B72-1CCB-4A4D-9B73-7E2B28CBBF2A}" type="parTrans" cxnId="{0F56EF2B-DD5A-4335-BD2F-3EB62AE4D3F1}">
      <dgm:prSet/>
      <dgm:spPr/>
      <dgm:t>
        <a:bodyPr/>
        <a:lstStyle/>
        <a:p>
          <a:endParaRPr lang="en-US"/>
        </a:p>
      </dgm:t>
    </dgm:pt>
    <dgm:pt modelId="{0D2745BF-8599-4AD7-9B12-30EADB395C04}" type="sibTrans" cxnId="{0F56EF2B-DD5A-4335-BD2F-3EB62AE4D3F1}">
      <dgm:prSet/>
      <dgm:spPr/>
      <dgm:t>
        <a:bodyPr/>
        <a:lstStyle/>
        <a:p>
          <a:endParaRPr lang="en-US"/>
        </a:p>
      </dgm:t>
    </dgm:pt>
    <dgm:pt modelId="{1714F1E5-A433-4CA8-905D-F70F3BFEB854}">
      <dgm:prSet/>
      <dgm:spPr/>
      <dgm:t>
        <a:bodyPr/>
        <a:lstStyle/>
        <a:p>
          <a:r>
            <a:rPr lang="hy-AM" b="1"/>
            <a:t>Մշտադիտարկման առարկան </a:t>
          </a:r>
          <a:endParaRPr lang="en-US"/>
        </a:p>
      </dgm:t>
    </dgm:pt>
    <dgm:pt modelId="{D9324C67-4ED2-4FAB-AFCD-E31ADD8FA90A}" type="parTrans" cxnId="{9EBC587C-0125-4BD4-A23E-13E86814C291}">
      <dgm:prSet/>
      <dgm:spPr/>
      <dgm:t>
        <a:bodyPr/>
        <a:lstStyle/>
        <a:p>
          <a:endParaRPr lang="en-US"/>
        </a:p>
      </dgm:t>
    </dgm:pt>
    <dgm:pt modelId="{30019063-FABE-4010-9831-20BBF1018D83}" type="sibTrans" cxnId="{9EBC587C-0125-4BD4-A23E-13E86814C291}">
      <dgm:prSet/>
      <dgm:spPr/>
      <dgm:t>
        <a:bodyPr/>
        <a:lstStyle/>
        <a:p>
          <a:endParaRPr lang="en-US"/>
        </a:p>
      </dgm:t>
    </dgm:pt>
    <dgm:pt modelId="{6E039815-864B-4153-9747-CF08527EA279}">
      <dgm:prSet/>
      <dgm:spPr/>
      <dgm:t>
        <a:bodyPr/>
        <a:lstStyle/>
        <a:p>
          <a:r>
            <a:rPr lang="hy-AM" i="1"/>
            <a:t>Թիրախ խումբը </a:t>
          </a:r>
          <a:endParaRPr lang="en-US"/>
        </a:p>
      </dgm:t>
    </dgm:pt>
    <dgm:pt modelId="{F9F9D2A7-9E9C-4496-AB0B-882DA3EF386E}" type="parTrans" cxnId="{EE80DC02-7C4A-4345-B10E-F4A00C7F2E0A}">
      <dgm:prSet/>
      <dgm:spPr/>
      <dgm:t>
        <a:bodyPr/>
        <a:lstStyle/>
        <a:p>
          <a:endParaRPr lang="en-US"/>
        </a:p>
      </dgm:t>
    </dgm:pt>
    <dgm:pt modelId="{2594755A-91B2-4D89-A31E-4381CF9703A0}" type="sibTrans" cxnId="{EE80DC02-7C4A-4345-B10E-F4A00C7F2E0A}">
      <dgm:prSet/>
      <dgm:spPr/>
      <dgm:t>
        <a:bodyPr/>
        <a:lstStyle/>
        <a:p>
          <a:endParaRPr lang="en-US"/>
        </a:p>
      </dgm:t>
    </dgm:pt>
    <dgm:pt modelId="{F8D7187A-BCA8-4044-AD95-454FB7040D4A}">
      <dgm:prSet/>
      <dgm:spPr/>
      <dgm:t>
        <a:bodyPr/>
        <a:lstStyle/>
        <a:p>
          <a:r>
            <a:rPr lang="hy-AM" i="1"/>
            <a:t>Ներգրավվածության վարքագիծը. երիտասարդների զարգացման փուլեր, ներգրավվածության ձևեր, </a:t>
          </a:r>
          <a:endParaRPr lang="en-US"/>
        </a:p>
      </dgm:t>
    </dgm:pt>
    <dgm:pt modelId="{8EB0DD42-CB0A-4F5C-8771-A0A002F9907B}" type="parTrans" cxnId="{E4DB27FD-C6A9-47C8-8703-0E0C8C6E2920}">
      <dgm:prSet/>
      <dgm:spPr/>
      <dgm:t>
        <a:bodyPr/>
        <a:lstStyle/>
        <a:p>
          <a:endParaRPr lang="en-US"/>
        </a:p>
      </dgm:t>
    </dgm:pt>
    <dgm:pt modelId="{1EA89F31-D9EC-427C-A97B-A28C92363F10}" type="sibTrans" cxnId="{E4DB27FD-C6A9-47C8-8703-0E0C8C6E2920}">
      <dgm:prSet/>
      <dgm:spPr/>
      <dgm:t>
        <a:bodyPr/>
        <a:lstStyle/>
        <a:p>
          <a:endParaRPr lang="en-US"/>
        </a:p>
      </dgm:t>
    </dgm:pt>
    <dgm:pt modelId="{8C791F64-4B52-41CA-89CB-B191B90DC852}">
      <dgm:prSet/>
      <dgm:spPr/>
      <dgm:t>
        <a:bodyPr/>
        <a:lstStyle/>
        <a:p>
          <a:r>
            <a:rPr lang="hy-AM" i="1"/>
            <a:t>Ներգրավվածության մոտիվացիան, հնարավորությունները և խոչընդոտները</a:t>
          </a:r>
          <a:endParaRPr lang="en-US"/>
        </a:p>
      </dgm:t>
    </dgm:pt>
    <dgm:pt modelId="{8E3E1B6A-EC22-4395-A315-C1CEBC2EA2F3}" type="parTrans" cxnId="{EACF9C0F-4C1D-4D1E-807B-AFEE945FEEB3}">
      <dgm:prSet/>
      <dgm:spPr/>
      <dgm:t>
        <a:bodyPr/>
        <a:lstStyle/>
        <a:p>
          <a:endParaRPr lang="en-US"/>
        </a:p>
      </dgm:t>
    </dgm:pt>
    <dgm:pt modelId="{87EEBEAE-98F3-467B-89DC-E0363AF6BB9C}" type="sibTrans" cxnId="{EACF9C0F-4C1D-4D1E-807B-AFEE945FEEB3}">
      <dgm:prSet/>
      <dgm:spPr/>
      <dgm:t>
        <a:bodyPr/>
        <a:lstStyle/>
        <a:p>
          <a:endParaRPr lang="en-US"/>
        </a:p>
      </dgm:t>
    </dgm:pt>
    <dgm:pt modelId="{AFFC7AA1-346B-467A-8B49-C4C45E903D13}">
      <dgm:prSet/>
      <dgm:spPr/>
      <dgm:t>
        <a:bodyPr/>
        <a:lstStyle/>
        <a:p>
          <a:r>
            <a:rPr lang="hy-AM" b="1"/>
            <a:t>Մշտադիտարկման անհրաժեշտությունը և մեթոդաբանությունը</a:t>
          </a:r>
          <a:endParaRPr lang="en-US"/>
        </a:p>
      </dgm:t>
    </dgm:pt>
    <dgm:pt modelId="{A35D4D2C-686E-4B79-9488-AD6C429078E2}" type="parTrans" cxnId="{2212E315-8094-4432-9DDA-26D524EA8D47}">
      <dgm:prSet/>
      <dgm:spPr/>
      <dgm:t>
        <a:bodyPr/>
        <a:lstStyle/>
        <a:p>
          <a:endParaRPr lang="en-US"/>
        </a:p>
      </dgm:t>
    </dgm:pt>
    <dgm:pt modelId="{D41AAE6F-E16A-42A3-8B13-B3F5E23E4C27}" type="sibTrans" cxnId="{2212E315-8094-4432-9DDA-26D524EA8D47}">
      <dgm:prSet/>
      <dgm:spPr/>
      <dgm:t>
        <a:bodyPr/>
        <a:lstStyle/>
        <a:p>
          <a:endParaRPr lang="en-US"/>
        </a:p>
      </dgm:t>
    </dgm:pt>
    <dgm:pt modelId="{EA794518-2DEE-4AF6-8DBC-8756356C221F}">
      <dgm:prSet/>
      <dgm:spPr/>
      <dgm:t>
        <a:bodyPr/>
        <a:lstStyle/>
        <a:p>
          <a:r>
            <a:rPr lang="hy-AM" i="1"/>
            <a:t>Մշտադիտարկման բարդությունը </a:t>
          </a:r>
          <a:endParaRPr lang="en-US"/>
        </a:p>
      </dgm:t>
    </dgm:pt>
    <dgm:pt modelId="{9EFB23D4-41FD-4505-AFAF-E5514B2C3551}" type="parTrans" cxnId="{68A5DA23-78F9-411A-8380-0DA844EE6532}">
      <dgm:prSet/>
      <dgm:spPr/>
      <dgm:t>
        <a:bodyPr/>
        <a:lstStyle/>
        <a:p>
          <a:endParaRPr lang="en-US"/>
        </a:p>
      </dgm:t>
    </dgm:pt>
    <dgm:pt modelId="{9E29AD11-B2CD-454E-8B70-451E26C067DE}" type="sibTrans" cxnId="{68A5DA23-78F9-411A-8380-0DA844EE6532}">
      <dgm:prSet/>
      <dgm:spPr/>
      <dgm:t>
        <a:bodyPr/>
        <a:lstStyle/>
        <a:p>
          <a:endParaRPr lang="en-US"/>
        </a:p>
      </dgm:t>
    </dgm:pt>
    <dgm:pt modelId="{974DCFCD-1FC3-4EB0-AC1C-975DF43175C3}">
      <dgm:prSet/>
      <dgm:spPr/>
      <dgm:t>
        <a:bodyPr/>
        <a:lstStyle/>
        <a:p>
          <a:r>
            <a:rPr lang="hy-AM" i="1"/>
            <a:t>Լավագույն փորձի օրինակներ</a:t>
          </a:r>
          <a:endParaRPr lang="en-US"/>
        </a:p>
      </dgm:t>
    </dgm:pt>
    <dgm:pt modelId="{5EDA437F-07A2-4056-A88B-F1DDD7DEE81B}" type="parTrans" cxnId="{90C9BF7D-BB32-4CC2-93AB-3068164297A8}">
      <dgm:prSet/>
      <dgm:spPr/>
      <dgm:t>
        <a:bodyPr/>
        <a:lstStyle/>
        <a:p>
          <a:endParaRPr lang="en-US"/>
        </a:p>
      </dgm:t>
    </dgm:pt>
    <dgm:pt modelId="{B96878C4-7B37-4C35-BDDC-D37D7C52BC67}" type="sibTrans" cxnId="{90C9BF7D-BB32-4CC2-93AB-3068164297A8}">
      <dgm:prSet/>
      <dgm:spPr/>
      <dgm:t>
        <a:bodyPr/>
        <a:lstStyle/>
        <a:p>
          <a:endParaRPr lang="en-US"/>
        </a:p>
      </dgm:t>
    </dgm:pt>
    <dgm:pt modelId="{23161530-8493-4ABB-BAE7-F966BC2EE8C2}">
      <dgm:prSet/>
      <dgm:spPr/>
      <dgm:t>
        <a:bodyPr/>
        <a:lstStyle/>
        <a:p>
          <a:r>
            <a:rPr lang="hy-AM" b="1"/>
            <a:t>Մշտադիտարկման պրակտիկայի ներդրմանն առնչվող հիմնական եզրակացություններ</a:t>
          </a:r>
          <a:endParaRPr lang="en-US"/>
        </a:p>
      </dgm:t>
    </dgm:pt>
    <dgm:pt modelId="{2C7361F3-C5E3-4F04-92F7-FCC545338990}" type="parTrans" cxnId="{879FAC99-BA58-420C-AA92-DE10CDC396D3}">
      <dgm:prSet/>
      <dgm:spPr/>
      <dgm:t>
        <a:bodyPr/>
        <a:lstStyle/>
        <a:p>
          <a:endParaRPr lang="en-US"/>
        </a:p>
      </dgm:t>
    </dgm:pt>
    <dgm:pt modelId="{DA69101D-C4D5-401D-921D-B610502A29B5}" type="sibTrans" cxnId="{879FAC99-BA58-420C-AA92-DE10CDC396D3}">
      <dgm:prSet/>
      <dgm:spPr/>
      <dgm:t>
        <a:bodyPr/>
        <a:lstStyle/>
        <a:p>
          <a:endParaRPr lang="en-US"/>
        </a:p>
      </dgm:t>
    </dgm:pt>
    <dgm:pt modelId="{2DC00324-9C9D-8843-9DE2-4CAA28A09DB8}" type="pres">
      <dgm:prSet presAssocID="{E23D751D-F01C-496C-9A5C-8A6B7566E415}" presName="Name0" presStyleCnt="0">
        <dgm:presLayoutVars>
          <dgm:dir/>
          <dgm:animLvl val="lvl"/>
          <dgm:resizeHandles val="exact"/>
        </dgm:presLayoutVars>
      </dgm:prSet>
      <dgm:spPr/>
    </dgm:pt>
    <dgm:pt modelId="{EA6C30D6-C3F5-A641-B72C-C62D31EC94C1}" type="pres">
      <dgm:prSet presAssocID="{23161530-8493-4ABB-BAE7-F966BC2EE8C2}" presName="boxAndChildren" presStyleCnt="0"/>
      <dgm:spPr/>
    </dgm:pt>
    <dgm:pt modelId="{A2A8D2AD-FA5A-BE40-BD0B-F32E2FFF1A31}" type="pres">
      <dgm:prSet presAssocID="{23161530-8493-4ABB-BAE7-F966BC2EE8C2}" presName="parentTextBox" presStyleLbl="node1" presStyleIdx="0" presStyleCnt="5"/>
      <dgm:spPr/>
    </dgm:pt>
    <dgm:pt modelId="{F794DC0C-73C2-1F48-9EF7-75BF1ED6C686}" type="pres">
      <dgm:prSet presAssocID="{D41AAE6F-E16A-42A3-8B13-B3F5E23E4C27}" presName="sp" presStyleCnt="0"/>
      <dgm:spPr/>
    </dgm:pt>
    <dgm:pt modelId="{42B25407-1576-C348-9084-3A759A594FC8}" type="pres">
      <dgm:prSet presAssocID="{AFFC7AA1-346B-467A-8B49-C4C45E903D13}" presName="arrowAndChildren" presStyleCnt="0"/>
      <dgm:spPr/>
    </dgm:pt>
    <dgm:pt modelId="{376BDDA0-E62D-5544-B7F3-2F48EDB9B708}" type="pres">
      <dgm:prSet presAssocID="{AFFC7AA1-346B-467A-8B49-C4C45E903D13}" presName="parentTextArrow" presStyleLbl="node1" presStyleIdx="0" presStyleCnt="5"/>
      <dgm:spPr/>
    </dgm:pt>
    <dgm:pt modelId="{D84AABE5-746B-C24E-B510-E8A534ECCA44}" type="pres">
      <dgm:prSet presAssocID="{AFFC7AA1-346B-467A-8B49-C4C45E903D13}" presName="arrow" presStyleLbl="node1" presStyleIdx="1" presStyleCnt="5"/>
      <dgm:spPr/>
    </dgm:pt>
    <dgm:pt modelId="{A3CA9034-FEE2-0F41-AC47-9F5094FC1464}" type="pres">
      <dgm:prSet presAssocID="{AFFC7AA1-346B-467A-8B49-C4C45E903D13}" presName="descendantArrow" presStyleCnt="0"/>
      <dgm:spPr/>
    </dgm:pt>
    <dgm:pt modelId="{B924B3A6-C0CA-424F-8A9A-C6C535746E3E}" type="pres">
      <dgm:prSet presAssocID="{EA794518-2DEE-4AF6-8DBC-8756356C221F}" presName="childTextArrow" presStyleLbl="fgAccFollowNode1" presStyleIdx="0" presStyleCnt="5">
        <dgm:presLayoutVars>
          <dgm:bulletEnabled val="1"/>
        </dgm:presLayoutVars>
      </dgm:prSet>
      <dgm:spPr/>
    </dgm:pt>
    <dgm:pt modelId="{F4D75393-F1D9-3946-B51A-33E297C0698B}" type="pres">
      <dgm:prSet presAssocID="{974DCFCD-1FC3-4EB0-AC1C-975DF43175C3}" presName="childTextArrow" presStyleLbl="fgAccFollowNode1" presStyleIdx="1" presStyleCnt="5">
        <dgm:presLayoutVars>
          <dgm:bulletEnabled val="1"/>
        </dgm:presLayoutVars>
      </dgm:prSet>
      <dgm:spPr/>
    </dgm:pt>
    <dgm:pt modelId="{FDEB1346-25B8-C740-AA38-3401EB830903}" type="pres">
      <dgm:prSet presAssocID="{30019063-FABE-4010-9831-20BBF1018D83}" presName="sp" presStyleCnt="0"/>
      <dgm:spPr/>
    </dgm:pt>
    <dgm:pt modelId="{50C2750F-FDB1-D54E-B9F7-D52CE405AA45}" type="pres">
      <dgm:prSet presAssocID="{1714F1E5-A433-4CA8-905D-F70F3BFEB854}" presName="arrowAndChildren" presStyleCnt="0"/>
      <dgm:spPr/>
    </dgm:pt>
    <dgm:pt modelId="{EF2866B1-1188-3843-AFF3-C688D11F1DF8}" type="pres">
      <dgm:prSet presAssocID="{1714F1E5-A433-4CA8-905D-F70F3BFEB854}" presName="parentTextArrow" presStyleLbl="node1" presStyleIdx="1" presStyleCnt="5"/>
      <dgm:spPr/>
    </dgm:pt>
    <dgm:pt modelId="{16932A85-DE75-1E4A-B6FD-4249C6005852}" type="pres">
      <dgm:prSet presAssocID="{1714F1E5-A433-4CA8-905D-F70F3BFEB854}" presName="arrow" presStyleLbl="node1" presStyleIdx="2" presStyleCnt="5"/>
      <dgm:spPr/>
    </dgm:pt>
    <dgm:pt modelId="{F62D7F22-467B-8747-9084-11430FECE529}" type="pres">
      <dgm:prSet presAssocID="{1714F1E5-A433-4CA8-905D-F70F3BFEB854}" presName="descendantArrow" presStyleCnt="0"/>
      <dgm:spPr/>
    </dgm:pt>
    <dgm:pt modelId="{139556FD-C347-004C-9459-9C2FE5A42166}" type="pres">
      <dgm:prSet presAssocID="{6E039815-864B-4153-9747-CF08527EA279}" presName="childTextArrow" presStyleLbl="fgAccFollowNode1" presStyleIdx="2" presStyleCnt="5">
        <dgm:presLayoutVars>
          <dgm:bulletEnabled val="1"/>
        </dgm:presLayoutVars>
      </dgm:prSet>
      <dgm:spPr/>
    </dgm:pt>
    <dgm:pt modelId="{A37E64CE-B54A-FB48-BD0D-FFCA01948425}" type="pres">
      <dgm:prSet presAssocID="{F8D7187A-BCA8-4044-AD95-454FB7040D4A}" presName="childTextArrow" presStyleLbl="fgAccFollowNode1" presStyleIdx="3" presStyleCnt="5">
        <dgm:presLayoutVars>
          <dgm:bulletEnabled val="1"/>
        </dgm:presLayoutVars>
      </dgm:prSet>
      <dgm:spPr/>
    </dgm:pt>
    <dgm:pt modelId="{2D635E2B-AAEE-984F-8CFD-B4C6298B5B52}" type="pres">
      <dgm:prSet presAssocID="{8C791F64-4B52-41CA-89CB-B191B90DC852}" presName="childTextArrow" presStyleLbl="fgAccFollowNode1" presStyleIdx="4" presStyleCnt="5">
        <dgm:presLayoutVars>
          <dgm:bulletEnabled val="1"/>
        </dgm:presLayoutVars>
      </dgm:prSet>
      <dgm:spPr/>
    </dgm:pt>
    <dgm:pt modelId="{312CA17C-E03E-1B40-B555-5F6D90C2028E}" type="pres">
      <dgm:prSet presAssocID="{0D2745BF-8599-4AD7-9B12-30EADB395C04}" presName="sp" presStyleCnt="0"/>
      <dgm:spPr/>
    </dgm:pt>
    <dgm:pt modelId="{FC997F36-9D76-AD4F-9969-B4BEFA4F0856}" type="pres">
      <dgm:prSet presAssocID="{8E9655E8-2233-420B-ABF4-8A21E47BE1B7}" presName="arrowAndChildren" presStyleCnt="0"/>
      <dgm:spPr/>
    </dgm:pt>
    <dgm:pt modelId="{A29897C8-C706-9544-B062-9BCE161D7946}" type="pres">
      <dgm:prSet presAssocID="{8E9655E8-2233-420B-ABF4-8A21E47BE1B7}" presName="parentTextArrow" presStyleLbl="node1" presStyleIdx="3" presStyleCnt="5"/>
      <dgm:spPr/>
    </dgm:pt>
    <dgm:pt modelId="{004486B5-5C81-4C49-9A7B-3E6AEE9DFF98}" type="pres">
      <dgm:prSet presAssocID="{821184ED-3733-4B5E-BC9E-9344168B4D7A}" presName="sp" presStyleCnt="0"/>
      <dgm:spPr/>
    </dgm:pt>
    <dgm:pt modelId="{3489EAEE-9777-714D-B3F7-8F4FA287C90A}" type="pres">
      <dgm:prSet presAssocID="{43D308DA-CEAB-4844-A9F3-8B52B85441A7}" presName="arrowAndChildren" presStyleCnt="0"/>
      <dgm:spPr/>
    </dgm:pt>
    <dgm:pt modelId="{BDDB31EF-F297-9B42-B409-794ABD802485}" type="pres">
      <dgm:prSet presAssocID="{43D308DA-CEAB-4844-A9F3-8B52B85441A7}" presName="parentTextArrow" presStyleLbl="node1" presStyleIdx="4" presStyleCnt="5"/>
      <dgm:spPr/>
    </dgm:pt>
  </dgm:ptLst>
  <dgm:cxnLst>
    <dgm:cxn modelId="{036DAA01-461E-DB46-B043-3AAA869FF0EB}" type="presOf" srcId="{1714F1E5-A433-4CA8-905D-F70F3BFEB854}" destId="{EF2866B1-1188-3843-AFF3-C688D11F1DF8}" srcOrd="0" destOrd="0" presId="urn:microsoft.com/office/officeart/2005/8/layout/process4"/>
    <dgm:cxn modelId="{EE80DC02-7C4A-4345-B10E-F4A00C7F2E0A}" srcId="{1714F1E5-A433-4CA8-905D-F70F3BFEB854}" destId="{6E039815-864B-4153-9747-CF08527EA279}" srcOrd="0" destOrd="0" parTransId="{F9F9D2A7-9E9C-4496-AB0B-882DA3EF386E}" sibTransId="{2594755A-91B2-4D89-A31E-4381CF9703A0}"/>
    <dgm:cxn modelId="{AADEB50A-B941-6E4A-AFCB-AA4A994C3C7E}" type="presOf" srcId="{E23D751D-F01C-496C-9A5C-8A6B7566E415}" destId="{2DC00324-9C9D-8843-9DE2-4CAA28A09DB8}" srcOrd="0" destOrd="0" presId="urn:microsoft.com/office/officeart/2005/8/layout/process4"/>
    <dgm:cxn modelId="{EACF9C0F-4C1D-4D1E-807B-AFEE945FEEB3}" srcId="{1714F1E5-A433-4CA8-905D-F70F3BFEB854}" destId="{8C791F64-4B52-41CA-89CB-B191B90DC852}" srcOrd="2" destOrd="0" parTransId="{8E3E1B6A-EC22-4395-A315-C1CEBC2EA2F3}" sibTransId="{87EEBEAE-98F3-467B-89DC-E0363AF6BB9C}"/>
    <dgm:cxn modelId="{2212E315-8094-4432-9DDA-26D524EA8D47}" srcId="{E23D751D-F01C-496C-9A5C-8A6B7566E415}" destId="{AFFC7AA1-346B-467A-8B49-C4C45E903D13}" srcOrd="3" destOrd="0" parTransId="{A35D4D2C-686E-4B79-9488-AD6C429078E2}" sibTransId="{D41AAE6F-E16A-42A3-8B13-B3F5E23E4C27}"/>
    <dgm:cxn modelId="{9E55CD20-0E77-CB48-B4C1-EDE4C8937F77}" type="presOf" srcId="{6E039815-864B-4153-9747-CF08527EA279}" destId="{139556FD-C347-004C-9459-9C2FE5A42166}" srcOrd="0" destOrd="0" presId="urn:microsoft.com/office/officeart/2005/8/layout/process4"/>
    <dgm:cxn modelId="{68A5DA23-78F9-411A-8380-0DA844EE6532}" srcId="{AFFC7AA1-346B-467A-8B49-C4C45E903D13}" destId="{EA794518-2DEE-4AF6-8DBC-8756356C221F}" srcOrd="0" destOrd="0" parTransId="{9EFB23D4-41FD-4505-AFAF-E5514B2C3551}" sibTransId="{9E29AD11-B2CD-454E-8B70-451E26C067DE}"/>
    <dgm:cxn modelId="{0F56EF2B-DD5A-4335-BD2F-3EB62AE4D3F1}" srcId="{E23D751D-F01C-496C-9A5C-8A6B7566E415}" destId="{8E9655E8-2233-420B-ABF4-8A21E47BE1B7}" srcOrd="1" destOrd="0" parTransId="{11001B72-1CCB-4A4D-9B73-7E2B28CBBF2A}" sibTransId="{0D2745BF-8599-4AD7-9B12-30EADB395C04}"/>
    <dgm:cxn modelId="{CBEE592F-B1B4-B94C-9419-F4F54D912EDE}" type="presOf" srcId="{AFFC7AA1-346B-467A-8B49-C4C45E903D13}" destId="{376BDDA0-E62D-5544-B7F3-2F48EDB9B708}" srcOrd="0" destOrd="0" presId="urn:microsoft.com/office/officeart/2005/8/layout/process4"/>
    <dgm:cxn modelId="{9EBC587C-0125-4BD4-A23E-13E86814C291}" srcId="{E23D751D-F01C-496C-9A5C-8A6B7566E415}" destId="{1714F1E5-A433-4CA8-905D-F70F3BFEB854}" srcOrd="2" destOrd="0" parTransId="{D9324C67-4ED2-4FAB-AFCD-E31ADD8FA90A}" sibTransId="{30019063-FABE-4010-9831-20BBF1018D83}"/>
    <dgm:cxn modelId="{90C9BF7D-BB32-4CC2-93AB-3068164297A8}" srcId="{AFFC7AA1-346B-467A-8B49-C4C45E903D13}" destId="{974DCFCD-1FC3-4EB0-AC1C-975DF43175C3}" srcOrd="1" destOrd="0" parTransId="{5EDA437F-07A2-4056-A88B-F1DDD7DEE81B}" sibTransId="{B96878C4-7B37-4C35-BDDC-D37D7C52BC67}"/>
    <dgm:cxn modelId="{35DAB385-FDBE-B049-8AC7-0BCFB1878F86}" type="presOf" srcId="{AFFC7AA1-346B-467A-8B49-C4C45E903D13}" destId="{D84AABE5-746B-C24E-B510-E8A534ECCA44}" srcOrd="1" destOrd="0" presId="urn:microsoft.com/office/officeart/2005/8/layout/process4"/>
    <dgm:cxn modelId="{D8D6338D-D43E-3D49-A385-7372C216E401}" type="presOf" srcId="{974DCFCD-1FC3-4EB0-AC1C-975DF43175C3}" destId="{F4D75393-F1D9-3946-B51A-33E297C0698B}" srcOrd="0" destOrd="0" presId="urn:microsoft.com/office/officeart/2005/8/layout/process4"/>
    <dgm:cxn modelId="{879FAC99-BA58-420C-AA92-DE10CDC396D3}" srcId="{E23D751D-F01C-496C-9A5C-8A6B7566E415}" destId="{23161530-8493-4ABB-BAE7-F966BC2EE8C2}" srcOrd="4" destOrd="0" parTransId="{2C7361F3-C5E3-4F04-92F7-FCC545338990}" sibTransId="{DA69101D-C4D5-401D-921D-B610502A29B5}"/>
    <dgm:cxn modelId="{45AFAF9A-1917-4949-87DB-21E17048612F}" type="presOf" srcId="{EA794518-2DEE-4AF6-8DBC-8756356C221F}" destId="{B924B3A6-C0CA-424F-8A9A-C6C535746E3E}" srcOrd="0" destOrd="0" presId="urn:microsoft.com/office/officeart/2005/8/layout/process4"/>
    <dgm:cxn modelId="{326B2EA4-5539-B647-ABB8-0D9B79331664}" type="presOf" srcId="{F8D7187A-BCA8-4044-AD95-454FB7040D4A}" destId="{A37E64CE-B54A-FB48-BD0D-FFCA01948425}" srcOrd="0" destOrd="0" presId="urn:microsoft.com/office/officeart/2005/8/layout/process4"/>
    <dgm:cxn modelId="{DD20F7A8-0334-7B46-AA13-0168394F78E0}" type="presOf" srcId="{8E9655E8-2233-420B-ABF4-8A21E47BE1B7}" destId="{A29897C8-C706-9544-B062-9BCE161D7946}" srcOrd="0" destOrd="0" presId="urn:microsoft.com/office/officeart/2005/8/layout/process4"/>
    <dgm:cxn modelId="{965A02B7-137C-B046-8B7E-4D3AF0643361}" type="presOf" srcId="{43D308DA-CEAB-4844-A9F3-8B52B85441A7}" destId="{BDDB31EF-F297-9B42-B409-794ABD802485}" srcOrd="0" destOrd="0" presId="urn:microsoft.com/office/officeart/2005/8/layout/process4"/>
    <dgm:cxn modelId="{0365E2D2-5797-FB4A-9DA0-9FB41443DD87}" type="presOf" srcId="{1714F1E5-A433-4CA8-905D-F70F3BFEB854}" destId="{16932A85-DE75-1E4A-B6FD-4249C6005852}" srcOrd="1" destOrd="0" presId="urn:microsoft.com/office/officeart/2005/8/layout/process4"/>
    <dgm:cxn modelId="{F40395DB-B502-6341-8A46-D13EB62FABD7}" type="presOf" srcId="{8C791F64-4B52-41CA-89CB-B191B90DC852}" destId="{2D635E2B-AAEE-984F-8CFD-B4C6298B5B52}" srcOrd="0" destOrd="0" presId="urn:microsoft.com/office/officeart/2005/8/layout/process4"/>
    <dgm:cxn modelId="{3833ECE1-1315-4186-9E7C-50DE08019E21}" srcId="{E23D751D-F01C-496C-9A5C-8A6B7566E415}" destId="{43D308DA-CEAB-4844-A9F3-8B52B85441A7}" srcOrd="0" destOrd="0" parTransId="{6EA823AC-BABA-4305-9238-5370625E2958}" sibTransId="{821184ED-3733-4B5E-BC9E-9344168B4D7A}"/>
    <dgm:cxn modelId="{A4D75EF9-1A44-5C40-ADC2-D02E675A23C1}" type="presOf" srcId="{23161530-8493-4ABB-BAE7-F966BC2EE8C2}" destId="{A2A8D2AD-FA5A-BE40-BD0B-F32E2FFF1A31}" srcOrd="0" destOrd="0" presId="urn:microsoft.com/office/officeart/2005/8/layout/process4"/>
    <dgm:cxn modelId="{E4DB27FD-C6A9-47C8-8703-0E0C8C6E2920}" srcId="{1714F1E5-A433-4CA8-905D-F70F3BFEB854}" destId="{F8D7187A-BCA8-4044-AD95-454FB7040D4A}" srcOrd="1" destOrd="0" parTransId="{8EB0DD42-CB0A-4F5C-8771-A0A002F9907B}" sibTransId="{1EA89F31-D9EC-427C-A97B-A28C92363F10}"/>
    <dgm:cxn modelId="{C04007A8-659D-3D48-A428-6340B3ED64FE}" type="presParOf" srcId="{2DC00324-9C9D-8843-9DE2-4CAA28A09DB8}" destId="{EA6C30D6-C3F5-A641-B72C-C62D31EC94C1}" srcOrd="0" destOrd="0" presId="urn:microsoft.com/office/officeart/2005/8/layout/process4"/>
    <dgm:cxn modelId="{15F5DD14-8366-834E-8779-A80B3A406964}" type="presParOf" srcId="{EA6C30D6-C3F5-A641-B72C-C62D31EC94C1}" destId="{A2A8D2AD-FA5A-BE40-BD0B-F32E2FFF1A31}" srcOrd="0" destOrd="0" presId="urn:microsoft.com/office/officeart/2005/8/layout/process4"/>
    <dgm:cxn modelId="{92B067FE-A374-514F-BE84-1BFFED310662}" type="presParOf" srcId="{2DC00324-9C9D-8843-9DE2-4CAA28A09DB8}" destId="{F794DC0C-73C2-1F48-9EF7-75BF1ED6C686}" srcOrd="1" destOrd="0" presId="urn:microsoft.com/office/officeart/2005/8/layout/process4"/>
    <dgm:cxn modelId="{F48C44C9-56DF-9547-91DB-3F72219D0B2D}" type="presParOf" srcId="{2DC00324-9C9D-8843-9DE2-4CAA28A09DB8}" destId="{42B25407-1576-C348-9084-3A759A594FC8}" srcOrd="2" destOrd="0" presId="urn:microsoft.com/office/officeart/2005/8/layout/process4"/>
    <dgm:cxn modelId="{B47EAEB0-DC15-DF41-BD54-306F7E2EDB85}" type="presParOf" srcId="{42B25407-1576-C348-9084-3A759A594FC8}" destId="{376BDDA0-E62D-5544-B7F3-2F48EDB9B708}" srcOrd="0" destOrd="0" presId="urn:microsoft.com/office/officeart/2005/8/layout/process4"/>
    <dgm:cxn modelId="{09F8946F-66B1-4A44-8338-AE6BA3040270}" type="presParOf" srcId="{42B25407-1576-C348-9084-3A759A594FC8}" destId="{D84AABE5-746B-C24E-B510-E8A534ECCA44}" srcOrd="1" destOrd="0" presId="urn:microsoft.com/office/officeart/2005/8/layout/process4"/>
    <dgm:cxn modelId="{FBBAA709-2553-F449-9D2E-54537E06321D}" type="presParOf" srcId="{42B25407-1576-C348-9084-3A759A594FC8}" destId="{A3CA9034-FEE2-0F41-AC47-9F5094FC1464}" srcOrd="2" destOrd="0" presId="urn:microsoft.com/office/officeart/2005/8/layout/process4"/>
    <dgm:cxn modelId="{89D32A80-8510-2541-BDC1-D2652E441FC6}" type="presParOf" srcId="{A3CA9034-FEE2-0F41-AC47-9F5094FC1464}" destId="{B924B3A6-C0CA-424F-8A9A-C6C535746E3E}" srcOrd="0" destOrd="0" presId="urn:microsoft.com/office/officeart/2005/8/layout/process4"/>
    <dgm:cxn modelId="{52B29C99-4898-164F-BD90-76B2578E29C5}" type="presParOf" srcId="{A3CA9034-FEE2-0F41-AC47-9F5094FC1464}" destId="{F4D75393-F1D9-3946-B51A-33E297C0698B}" srcOrd="1" destOrd="0" presId="urn:microsoft.com/office/officeart/2005/8/layout/process4"/>
    <dgm:cxn modelId="{ACEAFB23-0759-204A-A69F-4313E082E03D}" type="presParOf" srcId="{2DC00324-9C9D-8843-9DE2-4CAA28A09DB8}" destId="{FDEB1346-25B8-C740-AA38-3401EB830903}" srcOrd="3" destOrd="0" presId="urn:microsoft.com/office/officeart/2005/8/layout/process4"/>
    <dgm:cxn modelId="{411B95F9-3E3D-F24C-BCD9-356C224398BA}" type="presParOf" srcId="{2DC00324-9C9D-8843-9DE2-4CAA28A09DB8}" destId="{50C2750F-FDB1-D54E-B9F7-D52CE405AA45}" srcOrd="4" destOrd="0" presId="urn:microsoft.com/office/officeart/2005/8/layout/process4"/>
    <dgm:cxn modelId="{002F1DDB-E7D6-E44D-8F44-5D2A034B6C50}" type="presParOf" srcId="{50C2750F-FDB1-D54E-B9F7-D52CE405AA45}" destId="{EF2866B1-1188-3843-AFF3-C688D11F1DF8}" srcOrd="0" destOrd="0" presId="urn:microsoft.com/office/officeart/2005/8/layout/process4"/>
    <dgm:cxn modelId="{7E2A0B4E-117F-F94D-8C85-A82F5398AF2E}" type="presParOf" srcId="{50C2750F-FDB1-D54E-B9F7-D52CE405AA45}" destId="{16932A85-DE75-1E4A-B6FD-4249C6005852}" srcOrd="1" destOrd="0" presId="urn:microsoft.com/office/officeart/2005/8/layout/process4"/>
    <dgm:cxn modelId="{61539506-DB3D-5343-B496-1233CDD3ABC8}" type="presParOf" srcId="{50C2750F-FDB1-D54E-B9F7-D52CE405AA45}" destId="{F62D7F22-467B-8747-9084-11430FECE529}" srcOrd="2" destOrd="0" presId="urn:microsoft.com/office/officeart/2005/8/layout/process4"/>
    <dgm:cxn modelId="{ACE18A3F-F095-3444-81FD-AA8154CE506B}" type="presParOf" srcId="{F62D7F22-467B-8747-9084-11430FECE529}" destId="{139556FD-C347-004C-9459-9C2FE5A42166}" srcOrd="0" destOrd="0" presId="urn:microsoft.com/office/officeart/2005/8/layout/process4"/>
    <dgm:cxn modelId="{CE815BEB-9941-8648-8201-6A2492CB899F}" type="presParOf" srcId="{F62D7F22-467B-8747-9084-11430FECE529}" destId="{A37E64CE-B54A-FB48-BD0D-FFCA01948425}" srcOrd="1" destOrd="0" presId="urn:microsoft.com/office/officeart/2005/8/layout/process4"/>
    <dgm:cxn modelId="{D3D1B01F-91FD-BB4A-A8FC-F0D3D53DEE00}" type="presParOf" srcId="{F62D7F22-467B-8747-9084-11430FECE529}" destId="{2D635E2B-AAEE-984F-8CFD-B4C6298B5B52}" srcOrd="2" destOrd="0" presId="urn:microsoft.com/office/officeart/2005/8/layout/process4"/>
    <dgm:cxn modelId="{625B7450-92FE-7F4E-93F2-DD85995E67EB}" type="presParOf" srcId="{2DC00324-9C9D-8843-9DE2-4CAA28A09DB8}" destId="{312CA17C-E03E-1B40-B555-5F6D90C2028E}" srcOrd="5" destOrd="0" presId="urn:microsoft.com/office/officeart/2005/8/layout/process4"/>
    <dgm:cxn modelId="{F4BA5787-C635-E24C-9ECF-54B9EA2E3647}" type="presParOf" srcId="{2DC00324-9C9D-8843-9DE2-4CAA28A09DB8}" destId="{FC997F36-9D76-AD4F-9969-B4BEFA4F0856}" srcOrd="6" destOrd="0" presId="urn:microsoft.com/office/officeart/2005/8/layout/process4"/>
    <dgm:cxn modelId="{0A3DE44C-CE3B-D842-923C-1B0E079B0979}" type="presParOf" srcId="{FC997F36-9D76-AD4F-9969-B4BEFA4F0856}" destId="{A29897C8-C706-9544-B062-9BCE161D7946}" srcOrd="0" destOrd="0" presId="urn:microsoft.com/office/officeart/2005/8/layout/process4"/>
    <dgm:cxn modelId="{B2FB86B2-654C-844F-8DC1-56D234A3B474}" type="presParOf" srcId="{2DC00324-9C9D-8843-9DE2-4CAA28A09DB8}" destId="{004486B5-5C81-4C49-9A7B-3E6AEE9DFF98}" srcOrd="7" destOrd="0" presId="urn:microsoft.com/office/officeart/2005/8/layout/process4"/>
    <dgm:cxn modelId="{3788C51C-25F9-D541-8A0A-397A8B94DB47}" type="presParOf" srcId="{2DC00324-9C9D-8843-9DE2-4CAA28A09DB8}" destId="{3489EAEE-9777-714D-B3F7-8F4FA287C90A}" srcOrd="8" destOrd="0" presId="urn:microsoft.com/office/officeart/2005/8/layout/process4"/>
    <dgm:cxn modelId="{0614D472-0AC1-D241-A3FB-B9FE25C60100}" type="presParOf" srcId="{3489EAEE-9777-714D-B3F7-8F4FA287C90A}" destId="{BDDB31EF-F297-9B42-B409-794ABD80248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91B98F-D50A-4FF5-8114-C22BF241B03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DA7CCB-3319-4B38-8ED0-CBE3E143CE4D}">
      <dgm:prSet/>
      <dgm:spPr/>
      <dgm:t>
        <a:bodyPr/>
        <a:lstStyle/>
        <a:p>
          <a:r>
            <a:rPr lang="hy-AM"/>
            <a:t>Համաձայնություն հիմնական հասկացությունների և չափման մեթոդների ընդհանուր սահմանման վերաբերյալ</a:t>
          </a:r>
          <a:endParaRPr lang="en-US"/>
        </a:p>
      </dgm:t>
    </dgm:pt>
    <dgm:pt modelId="{73294525-30C4-4CAA-8C61-F468892BDC8B}" type="parTrans" cxnId="{6E709BF8-56D5-47C5-81D5-57EEA19B7E69}">
      <dgm:prSet/>
      <dgm:spPr/>
      <dgm:t>
        <a:bodyPr/>
        <a:lstStyle/>
        <a:p>
          <a:endParaRPr lang="en-US"/>
        </a:p>
      </dgm:t>
    </dgm:pt>
    <dgm:pt modelId="{43A2748C-39F6-4477-A25B-DE23B8CDE960}" type="sibTrans" cxnId="{6E709BF8-56D5-47C5-81D5-57EEA19B7E69}">
      <dgm:prSet/>
      <dgm:spPr/>
      <dgm:t>
        <a:bodyPr/>
        <a:lstStyle/>
        <a:p>
          <a:endParaRPr lang="en-US"/>
        </a:p>
      </dgm:t>
    </dgm:pt>
    <dgm:pt modelId="{25BAE214-080F-4895-99A8-66EE399A71A9}">
      <dgm:prSet/>
      <dgm:spPr/>
      <dgm:t>
        <a:bodyPr/>
        <a:lstStyle/>
        <a:p>
          <a:r>
            <a:rPr lang="hy-AM" b="0" i="0" dirty="0"/>
            <a:t>Բազմատեսակ չափումներ և տարբեր դերակատարների ներգրավվածություն ԵՆՈԿ-ում</a:t>
          </a:r>
          <a:endParaRPr lang="en-US" dirty="0"/>
        </a:p>
      </dgm:t>
    </dgm:pt>
    <dgm:pt modelId="{6A15C7DD-ED2B-4717-82E4-B9EDFBFE27BA}" type="parTrans" cxnId="{366FCAAC-C776-498B-84CC-A58B1A3359DA}">
      <dgm:prSet/>
      <dgm:spPr/>
      <dgm:t>
        <a:bodyPr/>
        <a:lstStyle/>
        <a:p>
          <a:endParaRPr lang="en-US"/>
        </a:p>
      </dgm:t>
    </dgm:pt>
    <dgm:pt modelId="{55787CDD-8ECF-46C2-8B2A-87513FA6F5F3}" type="sibTrans" cxnId="{366FCAAC-C776-498B-84CC-A58B1A3359DA}">
      <dgm:prSet/>
      <dgm:spPr/>
      <dgm:t>
        <a:bodyPr/>
        <a:lstStyle/>
        <a:p>
          <a:endParaRPr lang="en-US"/>
        </a:p>
      </dgm:t>
    </dgm:pt>
    <dgm:pt modelId="{B55DAD01-BF22-47EC-B4A4-D57BF06BDD6E}">
      <dgm:prSet/>
      <dgm:spPr/>
      <dgm:t>
        <a:bodyPr/>
        <a:lstStyle/>
        <a:p>
          <a:r>
            <a:rPr lang="hy-AM" b="0" i="0"/>
            <a:t>Երիտասարդների ներգրավում մոնիտորինգային գործիքի ռազմավարության մշակման հարցում</a:t>
          </a:r>
          <a:endParaRPr lang="en-US"/>
        </a:p>
      </dgm:t>
    </dgm:pt>
    <dgm:pt modelId="{3C76CCAE-1BA3-4FA8-9AD7-B0BC32AB0823}" type="parTrans" cxnId="{0D1EC753-8B36-408B-9210-8616354BDEFC}">
      <dgm:prSet/>
      <dgm:spPr/>
      <dgm:t>
        <a:bodyPr/>
        <a:lstStyle/>
        <a:p>
          <a:endParaRPr lang="en-US"/>
        </a:p>
      </dgm:t>
    </dgm:pt>
    <dgm:pt modelId="{7ACB5160-3E76-426E-9F22-D386EDBAAFED}" type="sibTrans" cxnId="{0D1EC753-8B36-408B-9210-8616354BDEFC}">
      <dgm:prSet/>
      <dgm:spPr/>
      <dgm:t>
        <a:bodyPr/>
        <a:lstStyle/>
        <a:p>
          <a:endParaRPr lang="en-US"/>
        </a:p>
      </dgm:t>
    </dgm:pt>
    <dgm:pt modelId="{19E59E3B-C892-41C1-9A22-AA6182499439}">
      <dgm:prSet/>
      <dgm:spPr/>
      <dgm:t>
        <a:bodyPr/>
        <a:lstStyle/>
        <a:p>
          <a:r>
            <a:rPr lang="hy-AM" b="0" i="0" dirty="0"/>
            <a:t>Հստակ համապատասխանեցում միջամտության փոփոխության տեսության հետ</a:t>
          </a:r>
          <a:endParaRPr lang="en-US" dirty="0"/>
        </a:p>
      </dgm:t>
    </dgm:pt>
    <dgm:pt modelId="{90EBE650-3118-49B2-9E00-81D8C2FF6098}" type="parTrans" cxnId="{F50025AD-18B4-4513-AB06-26A75F1B5BD8}">
      <dgm:prSet/>
      <dgm:spPr/>
      <dgm:t>
        <a:bodyPr/>
        <a:lstStyle/>
        <a:p>
          <a:endParaRPr lang="en-US"/>
        </a:p>
      </dgm:t>
    </dgm:pt>
    <dgm:pt modelId="{99642455-2219-44A3-9453-723E4E141E97}" type="sibTrans" cxnId="{F50025AD-18B4-4513-AB06-26A75F1B5BD8}">
      <dgm:prSet/>
      <dgm:spPr/>
      <dgm:t>
        <a:bodyPr/>
        <a:lstStyle/>
        <a:p>
          <a:endParaRPr lang="en-US"/>
        </a:p>
      </dgm:t>
    </dgm:pt>
    <dgm:pt modelId="{B0C3384A-A2F6-4569-8295-14C5653966F8}">
      <dgm:prSet/>
      <dgm:spPr/>
      <dgm:t>
        <a:bodyPr/>
        <a:lstStyle/>
        <a:p>
          <a:r>
            <a:rPr lang="hy-AM" dirty="0"/>
            <a:t>Ք</a:t>
          </a:r>
          <a:r>
            <a:rPr lang="hy-AM" b="0" i="0" dirty="0"/>
            <a:t>անակական և որակական տվյալների համադրում մոնիտորինգի լավագույն արդյունքի ստացման համար</a:t>
          </a:r>
          <a:endParaRPr lang="en-US" dirty="0"/>
        </a:p>
      </dgm:t>
    </dgm:pt>
    <dgm:pt modelId="{284A383F-D60D-4515-85D8-4C2E0390C8F4}" type="parTrans" cxnId="{7EFA8383-5A3D-404E-BFF1-9E11050567D3}">
      <dgm:prSet/>
      <dgm:spPr/>
      <dgm:t>
        <a:bodyPr/>
        <a:lstStyle/>
        <a:p>
          <a:endParaRPr lang="en-US"/>
        </a:p>
      </dgm:t>
    </dgm:pt>
    <dgm:pt modelId="{807F7165-D799-4F22-A2AC-CB5AC5725D22}" type="sibTrans" cxnId="{7EFA8383-5A3D-404E-BFF1-9E11050567D3}">
      <dgm:prSet/>
      <dgm:spPr/>
      <dgm:t>
        <a:bodyPr/>
        <a:lstStyle/>
        <a:p>
          <a:endParaRPr lang="en-US"/>
        </a:p>
      </dgm:t>
    </dgm:pt>
    <dgm:pt modelId="{CD346040-F87E-4825-98A2-1F791815D635}">
      <dgm:prSet/>
      <dgm:spPr/>
      <dgm:t>
        <a:bodyPr/>
        <a:lstStyle/>
        <a:p>
          <a:r>
            <a:rPr lang="hy-AM"/>
            <a:t>Ա</a:t>
          </a:r>
          <a:r>
            <a:rPr lang="hy-AM" b="0" i="0"/>
            <a:t>րդյունավետ մոնիտորինգն </a:t>
          </a:r>
          <a:r>
            <a:rPr lang="hy-AM"/>
            <a:t>ու</a:t>
          </a:r>
          <a:r>
            <a:rPr lang="hy-AM" b="0" i="0"/>
            <a:t> գնահատումը կարող են օգնել բարելավել </a:t>
          </a:r>
          <a:r>
            <a:rPr lang="hy-AM"/>
            <a:t>ԵԴԶ</a:t>
          </a:r>
          <a:r>
            <a:rPr lang="en-US" b="0" i="0"/>
            <a:t>-</a:t>
          </a:r>
          <a:r>
            <a:rPr lang="hy-AM" b="0" i="0"/>
            <a:t>ի վրա հիմնված ծրագրերը և խթանել ապացույցների վրա հիմնված քաղաքականության մշակումը:</a:t>
          </a:r>
          <a:endParaRPr lang="en-US"/>
        </a:p>
      </dgm:t>
    </dgm:pt>
    <dgm:pt modelId="{05206A44-6044-472C-AAC1-2A23678A3BD8}" type="parTrans" cxnId="{D2AE9974-8282-480F-BB7D-F07A094C4C83}">
      <dgm:prSet/>
      <dgm:spPr/>
      <dgm:t>
        <a:bodyPr/>
        <a:lstStyle/>
        <a:p>
          <a:endParaRPr lang="en-US"/>
        </a:p>
      </dgm:t>
    </dgm:pt>
    <dgm:pt modelId="{77C2F679-2FD3-46B8-92B8-6CF6DD68FD4F}" type="sibTrans" cxnId="{D2AE9974-8282-480F-BB7D-F07A094C4C83}">
      <dgm:prSet/>
      <dgm:spPr/>
      <dgm:t>
        <a:bodyPr/>
        <a:lstStyle/>
        <a:p>
          <a:endParaRPr lang="en-US"/>
        </a:p>
      </dgm:t>
    </dgm:pt>
    <dgm:pt modelId="{14FA08BE-891E-4A43-B700-8C4F37C7F2CB}" type="pres">
      <dgm:prSet presAssocID="{F291B98F-D50A-4FF5-8114-C22BF241B034}" presName="diagram" presStyleCnt="0">
        <dgm:presLayoutVars>
          <dgm:dir/>
          <dgm:resizeHandles val="exact"/>
        </dgm:presLayoutVars>
      </dgm:prSet>
      <dgm:spPr/>
    </dgm:pt>
    <dgm:pt modelId="{6912C5C7-2430-5A42-9D55-41AA8AD24238}" type="pres">
      <dgm:prSet presAssocID="{00DA7CCB-3319-4B38-8ED0-CBE3E143CE4D}" presName="node" presStyleLbl="node1" presStyleIdx="0" presStyleCnt="6">
        <dgm:presLayoutVars>
          <dgm:bulletEnabled val="1"/>
        </dgm:presLayoutVars>
      </dgm:prSet>
      <dgm:spPr/>
    </dgm:pt>
    <dgm:pt modelId="{A6F75EB8-C80E-194C-B630-6CE6C43B0914}" type="pres">
      <dgm:prSet presAssocID="{43A2748C-39F6-4477-A25B-DE23B8CDE960}" presName="sibTrans" presStyleCnt="0"/>
      <dgm:spPr/>
    </dgm:pt>
    <dgm:pt modelId="{00D7B57E-C7E6-8A4C-BF74-839B33DEC044}" type="pres">
      <dgm:prSet presAssocID="{25BAE214-080F-4895-99A8-66EE399A71A9}" presName="node" presStyleLbl="node1" presStyleIdx="1" presStyleCnt="6">
        <dgm:presLayoutVars>
          <dgm:bulletEnabled val="1"/>
        </dgm:presLayoutVars>
      </dgm:prSet>
      <dgm:spPr/>
    </dgm:pt>
    <dgm:pt modelId="{DE0DF4AD-BA19-444D-B22E-3FDD7A64261C}" type="pres">
      <dgm:prSet presAssocID="{55787CDD-8ECF-46C2-8B2A-87513FA6F5F3}" presName="sibTrans" presStyleCnt="0"/>
      <dgm:spPr/>
    </dgm:pt>
    <dgm:pt modelId="{77D49DDA-AB71-E44A-8A04-5E042FC2B8C1}" type="pres">
      <dgm:prSet presAssocID="{B55DAD01-BF22-47EC-B4A4-D57BF06BDD6E}" presName="node" presStyleLbl="node1" presStyleIdx="2" presStyleCnt="6">
        <dgm:presLayoutVars>
          <dgm:bulletEnabled val="1"/>
        </dgm:presLayoutVars>
      </dgm:prSet>
      <dgm:spPr/>
    </dgm:pt>
    <dgm:pt modelId="{160D072A-B743-C947-9E1E-6CEC2E8F2297}" type="pres">
      <dgm:prSet presAssocID="{7ACB5160-3E76-426E-9F22-D386EDBAAFED}" presName="sibTrans" presStyleCnt="0"/>
      <dgm:spPr/>
    </dgm:pt>
    <dgm:pt modelId="{C56867D0-A288-B14B-9E63-636192B10156}" type="pres">
      <dgm:prSet presAssocID="{19E59E3B-C892-41C1-9A22-AA6182499439}" presName="node" presStyleLbl="node1" presStyleIdx="3" presStyleCnt="6">
        <dgm:presLayoutVars>
          <dgm:bulletEnabled val="1"/>
        </dgm:presLayoutVars>
      </dgm:prSet>
      <dgm:spPr/>
    </dgm:pt>
    <dgm:pt modelId="{B6C40400-2CB2-AB4E-A009-5D33AC2CB33A}" type="pres">
      <dgm:prSet presAssocID="{99642455-2219-44A3-9453-723E4E141E97}" presName="sibTrans" presStyleCnt="0"/>
      <dgm:spPr/>
    </dgm:pt>
    <dgm:pt modelId="{E90CF05C-A40C-A14B-9C78-298EF969741B}" type="pres">
      <dgm:prSet presAssocID="{B0C3384A-A2F6-4569-8295-14C5653966F8}" presName="node" presStyleLbl="node1" presStyleIdx="4" presStyleCnt="6">
        <dgm:presLayoutVars>
          <dgm:bulletEnabled val="1"/>
        </dgm:presLayoutVars>
      </dgm:prSet>
      <dgm:spPr/>
    </dgm:pt>
    <dgm:pt modelId="{138076FB-E5CE-2445-B81E-C308B9D90F61}" type="pres">
      <dgm:prSet presAssocID="{807F7165-D799-4F22-A2AC-CB5AC5725D22}" presName="sibTrans" presStyleCnt="0"/>
      <dgm:spPr/>
    </dgm:pt>
    <dgm:pt modelId="{A313DE2A-F8E9-694F-AB14-FBBB2756DA22}" type="pres">
      <dgm:prSet presAssocID="{CD346040-F87E-4825-98A2-1F791815D635}" presName="node" presStyleLbl="node1" presStyleIdx="5" presStyleCnt="6">
        <dgm:presLayoutVars>
          <dgm:bulletEnabled val="1"/>
        </dgm:presLayoutVars>
      </dgm:prSet>
      <dgm:spPr/>
    </dgm:pt>
  </dgm:ptLst>
  <dgm:cxnLst>
    <dgm:cxn modelId="{69AC7866-BA62-DE46-AC47-284FE1E0859D}" type="presOf" srcId="{00DA7CCB-3319-4B38-8ED0-CBE3E143CE4D}" destId="{6912C5C7-2430-5A42-9D55-41AA8AD24238}" srcOrd="0" destOrd="0" presId="urn:microsoft.com/office/officeart/2005/8/layout/default"/>
    <dgm:cxn modelId="{D5666F6C-5AF0-4C4D-9017-BCCA35F8F752}" type="presOf" srcId="{25BAE214-080F-4895-99A8-66EE399A71A9}" destId="{00D7B57E-C7E6-8A4C-BF74-839B33DEC044}" srcOrd="0" destOrd="0" presId="urn:microsoft.com/office/officeart/2005/8/layout/default"/>
    <dgm:cxn modelId="{94D4A24E-E662-BA40-B11D-40230C47E27A}" type="presOf" srcId="{F291B98F-D50A-4FF5-8114-C22BF241B034}" destId="{14FA08BE-891E-4A43-B700-8C4F37C7F2CB}" srcOrd="0" destOrd="0" presId="urn:microsoft.com/office/officeart/2005/8/layout/default"/>
    <dgm:cxn modelId="{D805A470-7A73-A64D-A71E-10952988EB58}" type="presOf" srcId="{CD346040-F87E-4825-98A2-1F791815D635}" destId="{A313DE2A-F8E9-694F-AB14-FBBB2756DA22}" srcOrd="0" destOrd="0" presId="urn:microsoft.com/office/officeart/2005/8/layout/default"/>
    <dgm:cxn modelId="{0D1EC753-8B36-408B-9210-8616354BDEFC}" srcId="{F291B98F-D50A-4FF5-8114-C22BF241B034}" destId="{B55DAD01-BF22-47EC-B4A4-D57BF06BDD6E}" srcOrd="2" destOrd="0" parTransId="{3C76CCAE-1BA3-4FA8-9AD7-B0BC32AB0823}" sibTransId="{7ACB5160-3E76-426E-9F22-D386EDBAAFED}"/>
    <dgm:cxn modelId="{D2AE9974-8282-480F-BB7D-F07A094C4C83}" srcId="{F291B98F-D50A-4FF5-8114-C22BF241B034}" destId="{CD346040-F87E-4825-98A2-1F791815D635}" srcOrd="5" destOrd="0" parTransId="{05206A44-6044-472C-AAC1-2A23678A3BD8}" sibTransId="{77C2F679-2FD3-46B8-92B8-6CF6DD68FD4F}"/>
    <dgm:cxn modelId="{9B557F76-0CB6-1241-9651-6427661A8842}" type="presOf" srcId="{B55DAD01-BF22-47EC-B4A4-D57BF06BDD6E}" destId="{77D49DDA-AB71-E44A-8A04-5E042FC2B8C1}" srcOrd="0" destOrd="0" presId="urn:microsoft.com/office/officeart/2005/8/layout/default"/>
    <dgm:cxn modelId="{7EFA8383-5A3D-404E-BFF1-9E11050567D3}" srcId="{F291B98F-D50A-4FF5-8114-C22BF241B034}" destId="{B0C3384A-A2F6-4569-8295-14C5653966F8}" srcOrd="4" destOrd="0" parTransId="{284A383F-D60D-4515-85D8-4C2E0390C8F4}" sibTransId="{807F7165-D799-4F22-A2AC-CB5AC5725D22}"/>
    <dgm:cxn modelId="{BFBD8884-033A-8F4A-B29E-06C117B44852}" type="presOf" srcId="{19E59E3B-C892-41C1-9A22-AA6182499439}" destId="{C56867D0-A288-B14B-9E63-636192B10156}" srcOrd="0" destOrd="0" presId="urn:microsoft.com/office/officeart/2005/8/layout/default"/>
    <dgm:cxn modelId="{366FCAAC-C776-498B-84CC-A58B1A3359DA}" srcId="{F291B98F-D50A-4FF5-8114-C22BF241B034}" destId="{25BAE214-080F-4895-99A8-66EE399A71A9}" srcOrd="1" destOrd="0" parTransId="{6A15C7DD-ED2B-4717-82E4-B9EDFBFE27BA}" sibTransId="{55787CDD-8ECF-46C2-8B2A-87513FA6F5F3}"/>
    <dgm:cxn modelId="{F50025AD-18B4-4513-AB06-26A75F1B5BD8}" srcId="{F291B98F-D50A-4FF5-8114-C22BF241B034}" destId="{19E59E3B-C892-41C1-9A22-AA6182499439}" srcOrd="3" destOrd="0" parTransId="{90EBE650-3118-49B2-9E00-81D8C2FF6098}" sibTransId="{99642455-2219-44A3-9453-723E4E141E97}"/>
    <dgm:cxn modelId="{90D836C2-FD5F-EE40-BAA4-4DA2186F5366}" type="presOf" srcId="{B0C3384A-A2F6-4569-8295-14C5653966F8}" destId="{E90CF05C-A40C-A14B-9C78-298EF969741B}" srcOrd="0" destOrd="0" presId="urn:microsoft.com/office/officeart/2005/8/layout/default"/>
    <dgm:cxn modelId="{6E709BF8-56D5-47C5-81D5-57EEA19B7E69}" srcId="{F291B98F-D50A-4FF5-8114-C22BF241B034}" destId="{00DA7CCB-3319-4B38-8ED0-CBE3E143CE4D}" srcOrd="0" destOrd="0" parTransId="{73294525-30C4-4CAA-8C61-F468892BDC8B}" sibTransId="{43A2748C-39F6-4477-A25B-DE23B8CDE960}"/>
    <dgm:cxn modelId="{426CA70A-BC5E-D642-8A99-95807640DD34}" type="presParOf" srcId="{14FA08BE-891E-4A43-B700-8C4F37C7F2CB}" destId="{6912C5C7-2430-5A42-9D55-41AA8AD24238}" srcOrd="0" destOrd="0" presId="urn:microsoft.com/office/officeart/2005/8/layout/default"/>
    <dgm:cxn modelId="{6D49E329-3D6B-ED4E-9504-DE9DEE51DAC3}" type="presParOf" srcId="{14FA08BE-891E-4A43-B700-8C4F37C7F2CB}" destId="{A6F75EB8-C80E-194C-B630-6CE6C43B0914}" srcOrd="1" destOrd="0" presId="urn:microsoft.com/office/officeart/2005/8/layout/default"/>
    <dgm:cxn modelId="{0F5DD22D-9DF2-A142-9DF2-0E56B9A541E3}" type="presParOf" srcId="{14FA08BE-891E-4A43-B700-8C4F37C7F2CB}" destId="{00D7B57E-C7E6-8A4C-BF74-839B33DEC044}" srcOrd="2" destOrd="0" presId="urn:microsoft.com/office/officeart/2005/8/layout/default"/>
    <dgm:cxn modelId="{7686245B-8B56-9849-BFCA-B12061DAB975}" type="presParOf" srcId="{14FA08BE-891E-4A43-B700-8C4F37C7F2CB}" destId="{DE0DF4AD-BA19-444D-B22E-3FDD7A64261C}" srcOrd="3" destOrd="0" presId="urn:microsoft.com/office/officeart/2005/8/layout/default"/>
    <dgm:cxn modelId="{CACE9D37-209D-0446-AED1-CE2D48510673}" type="presParOf" srcId="{14FA08BE-891E-4A43-B700-8C4F37C7F2CB}" destId="{77D49DDA-AB71-E44A-8A04-5E042FC2B8C1}" srcOrd="4" destOrd="0" presId="urn:microsoft.com/office/officeart/2005/8/layout/default"/>
    <dgm:cxn modelId="{2E3D815C-B3D4-3140-9D91-7E64A59A5328}" type="presParOf" srcId="{14FA08BE-891E-4A43-B700-8C4F37C7F2CB}" destId="{160D072A-B743-C947-9E1E-6CEC2E8F2297}" srcOrd="5" destOrd="0" presId="urn:microsoft.com/office/officeart/2005/8/layout/default"/>
    <dgm:cxn modelId="{C5C9CC5B-04F3-DB49-922C-571EFCD5CC21}" type="presParOf" srcId="{14FA08BE-891E-4A43-B700-8C4F37C7F2CB}" destId="{C56867D0-A288-B14B-9E63-636192B10156}" srcOrd="6" destOrd="0" presId="urn:microsoft.com/office/officeart/2005/8/layout/default"/>
    <dgm:cxn modelId="{0F93F5A7-2FFD-3E44-AD02-0977D1DC5B46}" type="presParOf" srcId="{14FA08BE-891E-4A43-B700-8C4F37C7F2CB}" destId="{B6C40400-2CB2-AB4E-A009-5D33AC2CB33A}" srcOrd="7" destOrd="0" presId="urn:microsoft.com/office/officeart/2005/8/layout/default"/>
    <dgm:cxn modelId="{A21EA25D-3139-8348-BEA9-DA56958AE1A5}" type="presParOf" srcId="{14FA08BE-891E-4A43-B700-8C4F37C7F2CB}" destId="{E90CF05C-A40C-A14B-9C78-298EF969741B}" srcOrd="8" destOrd="0" presId="urn:microsoft.com/office/officeart/2005/8/layout/default"/>
    <dgm:cxn modelId="{CA36F690-D9B3-DE46-BF17-77098D06BC50}" type="presParOf" srcId="{14FA08BE-891E-4A43-B700-8C4F37C7F2CB}" destId="{138076FB-E5CE-2445-B81E-C308B9D90F61}" srcOrd="9" destOrd="0" presId="urn:microsoft.com/office/officeart/2005/8/layout/default"/>
    <dgm:cxn modelId="{05D7CD64-31E8-4246-9E43-18D852CB06E1}" type="presParOf" srcId="{14FA08BE-891E-4A43-B700-8C4F37C7F2CB}" destId="{A313DE2A-F8E9-694F-AB14-FBBB2756DA2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EE00FD-5C30-4638-AC46-3591F4CD069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ACE876-86B6-4D11-ABF9-7233130C55BE}">
      <dgm:prSet/>
      <dgm:spPr/>
      <dgm:t>
        <a:bodyPr/>
        <a:lstStyle/>
        <a:p>
          <a:r>
            <a:rPr lang="hy-AM" dirty="0"/>
            <a:t>Միջոցները համահունչ են ծրագրի նպատակներին (ծրագրի կարճաժամկետ, միջանկյալ և երկարաժամկետ նպատակներ)</a:t>
          </a:r>
          <a:endParaRPr lang="en-US" dirty="0"/>
        </a:p>
      </dgm:t>
    </dgm:pt>
    <dgm:pt modelId="{8BA3A9BB-6EE3-4C57-9199-6B407ED730B5}" type="parTrans" cxnId="{E776ED8E-EA78-49DC-B190-24F2BF7AB492}">
      <dgm:prSet/>
      <dgm:spPr/>
      <dgm:t>
        <a:bodyPr/>
        <a:lstStyle/>
        <a:p>
          <a:endParaRPr lang="en-US"/>
        </a:p>
      </dgm:t>
    </dgm:pt>
    <dgm:pt modelId="{F651444B-E5CC-4138-840E-DDCDA1201E63}" type="sibTrans" cxnId="{E776ED8E-EA78-49DC-B190-24F2BF7AB492}">
      <dgm:prSet/>
      <dgm:spPr/>
      <dgm:t>
        <a:bodyPr/>
        <a:lstStyle/>
        <a:p>
          <a:endParaRPr lang="en-US"/>
        </a:p>
      </dgm:t>
    </dgm:pt>
    <dgm:pt modelId="{7E714845-AA5A-4AD0-9DC4-3C75CE81CA2A}">
      <dgm:prSet/>
      <dgm:spPr/>
      <dgm:t>
        <a:bodyPr/>
        <a:lstStyle/>
        <a:p>
          <a:r>
            <a:rPr lang="hy-AM" dirty="0"/>
            <a:t>Գործնականում կիրառելի է և հնարավորինս առնչվում է ԵԴԶ</a:t>
          </a:r>
          <a:r>
            <a:rPr lang="en-US" dirty="0"/>
            <a:t>-</a:t>
          </a:r>
          <a:r>
            <a:rPr lang="hy-AM" dirty="0"/>
            <a:t>ի հայեցակարգերին</a:t>
          </a:r>
          <a:endParaRPr lang="en-US" dirty="0"/>
        </a:p>
      </dgm:t>
    </dgm:pt>
    <dgm:pt modelId="{A0BA25A2-5910-48A9-A4E8-97A1121D59A2}" type="parTrans" cxnId="{E9BE9C38-932A-4847-B166-B40F1151EBF1}">
      <dgm:prSet/>
      <dgm:spPr/>
      <dgm:t>
        <a:bodyPr/>
        <a:lstStyle/>
        <a:p>
          <a:endParaRPr lang="en-US"/>
        </a:p>
      </dgm:t>
    </dgm:pt>
    <dgm:pt modelId="{09A9DF26-1F0F-48B2-BB2A-AD102D57B7C3}" type="sibTrans" cxnId="{E9BE9C38-932A-4847-B166-B40F1151EBF1}">
      <dgm:prSet/>
      <dgm:spPr/>
      <dgm:t>
        <a:bodyPr/>
        <a:lstStyle/>
        <a:p>
          <a:endParaRPr lang="en-US"/>
        </a:p>
      </dgm:t>
    </dgm:pt>
    <dgm:pt modelId="{B7CA3382-13E0-4F32-9AC9-34A69A1CBC3B}">
      <dgm:prSet/>
      <dgm:spPr/>
      <dgm:t>
        <a:bodyPr/>
        <a:lstStyle/>
        <a:p>
          <a:r>
            <a:rPr lang="hy-AM"/>
            <a:t>Ունի հստակ տրամաբանական մոդել</a:t>
          </a:r>
          <a:endParaRPr lang="en-US"/>
        </a:p>
      </dgm:t>
    </dgm:pt>
    <dgm:pt modelId="{2E3CF474-3A9D-48EA-9273-D133FEC07E0B}" type="parTrans" cxnId="{7D24008A-6983-4CEB-BE39-5106A0B24AE9}">
      <dgm:prSet/>
      <dgm:spPr/>
      <dgm:t>
        <a:bodyPr/>
        <a:lstStyle/>
        <a:p>
          <a:endParaRPr lang="en-US"/>
        </a:p>
      </dgm:t>
    </dgm:pt>
    <dgm:pt modelId="{7C12D586-AEAF-4F46-A4C5-664FD8DEC453}" type="sibTrans" cxnId="{7D24008A-6983-4CEB-BE39-5106A0B24AE9}">
      <dgm:prSet/>
      <dgm:spPr/>
      <dgm:t>
        <a:bodyPr/>
        <a:lstStyle/>
        <a:p>
          <a:endParaRPr lang="en-US"/>
        </a:p>
      </dgm:t>
    </dgm:pt>
    <dgm:pt modelId="{917848CD-D900-427C-A759-4CC6C7867A91}">
      <dgm:prSet/>
      <dgm:spPr/>
      <dgm:t>
        <a:bodyPr/>
        <a:lstStyle/>
        <a:p>
          <a:r>
            <a:rPr lang="hy-AM"/>
            <a:t>Փոփոխության տեսություն (Տվյալները պետք է հնարավորինս սերտորեն համապատասխանեցվեն փոփոխության տեսությանը)</a:t>
          </a:r>
          <a:endParaRPr lang="en-US"/>
        </a:p>
      </dgm:t>
    </dgm:pt>
    <dgm:pt modelId="{C449A662-3669-4AC7-AA67-86C5A5FF1F87}" type="parTrans" cxnId="{9505FB22-8E14-4977-990F-58F3BA2B8B7C}">
      <dgm:prSet/>
      <dgm:spPr/>
      <dgm:t>
        <a:bodyPr/>
        <a:lstStyle/>
        <a:p>
          <a:endParaRPr lang="en-US"/>
        </a:p>
      </dgm:t>
    </dgm:pt>
    <dgm:pt modelId="{2BDB1E5B-409C-4C5E-95E5-6BE7440DDE60}" type="sibTrans" cxnId="{9505FB22-8E14-4977-990F-58F3BA2B8B7C}">
      <dgm:prSet/>
      <dgm:spPr/>
      <dgm:t>
        <a:bodyPr/>
        <a:lstStyle/>
        <a:p>
          <a:endParaRPr lang="en-US"/>
        </a:p>
      </dgm:t>
    </dgm:pt>
    <dgm:pt modelId="{882CBC80-CCFF-431C-B608-12570BC0E863}">
      <dgm:prSet/>
      <dgm:spPr/>
      <dgm:t>
        <a:bodyPr/>
        <a:lstStyle/>
        <a:p>
          <a:r>
            <a:rPr lang="hy-AM" dirty="0"/>
            <a:t>Տվյալների հավաքագրումը հնարավոր է և կիրառելի երկարաժամկետ կտրվածքում</a:t>
          </a:r>
          <a:endParaRPr lang="en-US" dirty="0"/>
        </a:p>
      </dgm:t>
    </dgm:pt>
    <dgm:pt modelId="{22250150-CE22-4C7D-8507-942288E0DBAE}" type="parTrans" cxnId="{FAF4E2D7-420E-49D7-A5FE-F13D167AB697}">
      <dgm:prSet/>
      <dgm:spPr/>
      <dgm:t>
        <a:bodyPr/>
        <a:lstStyle/>
        <a:p>
          <a:endParaRPr lang="en-US"/>
        </a:p>
      </dgm:t>
    </dgm:pt>
    <dgm:pt modelId="{3F09D4BB-3097-404B-A392-291558F88106}" type="sibTrans" cxnId="{FAF4E2D7-420E-49D7-A5FE-F13D167AB697}">
      <dgm:prSet/>
      <dgm:spPr/>
      <dgm:t>
        <a:bodyPr/>
        <a:lstStyle/>
        <a:p>
          <a:endParaRPr lang="en-US"/>
        </a:p>
      </dgm:t>
    </dgm:pt>
    <dgm:pt modelId="{B1D445C1-5BD0-424D-AA05-1EF791C41C13}">
      <dgm:prSet/>
      <dgm:spPr/>
      <dgm:t>
        <a:bodyPr/>
        <a:lstStyle/>
        <a:p>
          <a:r>
            <a:rPr lang="hy-AM" dirty="0"/>
            <a:t>Չի ավելացնում լրացուցիչ ծանրաբեռնվածություն մշտադիտրակումն իրականացնողների կամ մասնակիցների վրա:</a:t>
          </a:r>
          <a:endParaRPr lang="en-US" dirty="0"/>
        </a:p>
      </dgm:t>
    </dgm:pt>
    <dgm:pt modelId="{DC26EDD1-DE07-4784-9993-8DFA54D2E46D}" type="parTrans" cxnId="{A447C857-2C45-425E-B7E4-691115E10777}">
      <dgm:prSet/>
      <dgm:spPr/>
      <dgm:t>
        <a:bodyPr/>
        <a:lstStyle/>
        <a:p>
          <a:endParaRPr lang="en-US"/>
        </a:p>
      </dgm:t>
    </dgm:pt>
    <dgm:pt modelId="{580BDBF3-95AD-454E-AE2E-A6D3361209A7}" type="sibTrans" cxnId="{A447C857-2C45-425E-B7E4-691115E10777}">
      <dgm:prSet/>
      <dgm:spPr/>
      <dgm:t>
        <a:bodyPr/>
        <a:lstStyle/>
        <a:p>
          <a:endParaRPr lang="en-US"/>
        </a:p>
      </dgm:t>
    </dgm:pt>
    <dgm:pt modelId="{D3D78DB6-97CA-43A1-9DF2-435473B2AFA8}">
      <dgm:prSet/>
      <dgm:spPr/>
      <dgm:t>
        <a:bodyPr/>
        <a:lstStyle/>
        <a:p>
          <a:r>
            <a:rPr lang="hy-AM" dirty="0"/>
            <a:t>Ծախսատար չէ և հեշտ է կիրառվում </a:t>
          </a:r>
          <a:endParaRPr lang="en-US" dirty="0"/>
        </a:p>
      </dgm:t>
    </dgm:pt>
    <dgm:pt modelId="{E499AD6C-5A48-4FAE-BC9F-BA4A87FFFAE5}" type="parTrans" cxnId="{DA5F9640-E674-4C84-A317-9C1AAF711C2A}">
      <dgm:prSet/>
      <dgm:spPr/>
      <dgm:t>
        <a:bodyPr/>
        <a:lstStyle/>
        <a:p>
          <a:endParaRPr lang="en-US"/>
        </a:p>
      </dgm:t>
    </dgm:pt>
    <dgm:pt modelId="{ED21D634-D2E9-4338-858E-3E78EF2F69AE}" type="sibTrans" cxnId="{DA5F9640-E674-4C84-A317-9C1AAF711C2A}">
      <dgm:prSet/>
      <dgm:spPr/>
      <dgm:t>
        <a:bodyPr/>
        <a:lstStyle/>
        <a:p>
          <a:endParaRPr lang="en-US"/>
        </a:p>
      </dgm:t>
    </dgm:pt>
    <dgm:pt modelId="{8C1A1B39-8788-4A1E-A937-793324D3600A}">
      <dgm:prSet/>
      <dgm:spPr/>
      <dgm:t>
        <a:bodyPr/>
        <a:lstStyle/>
        <a:p>
          <a:r>
            <a:rPr lang="hy-AM" dirty="0"/>
            <a:t>Նախկինում օգտագործված ցուցիչներն առավելություն ունեն, քանի որ հնարավոր է գնահատել դրանց հուսալիությունը:</a:t>
          </a:r>
          <a:endParaRPr lang="en-US" dirty="0"/>
        </a:p>
      </dgm:t>
    </dgm:pt>
    <dgm:pt modelId="{9605E0B6-E141-4BC5-BE4E-CA3C9A1A77FB}" type="parTrans" cxnId="{230E8E03-9D1E-41A7-ADF8-6D5EAF8E42A4}">
      <dgm:prSet/>
      <dgm:spPr/>
      <dgm:t>
        <a:bodyPr/>
        <a:lstStyle/>
        <a:p>
          <a:endParaRPr lang="en-US"/>
        </a:p>
      </dgm:t>
    </dgm:pt>
    <dgm:pt modelId="{73C343E8-5BC1-4862-B3AE-C02EE2FFB597}" type="sibTrans" cxnId="{230E8E03-9D1E-41A7-ADF8-6D5EAF8E42A4}">
      <dgm:prSet/>
      <dgm:spPr/>
      <dgm:t>
        <a:bodyPr/>
        <a:lstStyle/>
        <a:p>
          <a:endParaRPr lang="en-US"/>
        </a:p>
      </dgm:t>
    </dgm:pt>
    <dgm:pt modelId="{1579EE8E-32D0-45D0-8708-B78641B480EC}">
      <dgm:prSet/>
      <dgm:spPr/>
      <dgm:t>
        <a:bodyPr/>
        <a:lstStyle/>
        <a:p>
          <a:r>
            <a:rPr lang="hy-AM" dirty="0"/>
            <a:t>Հնարավորության դեպքում կիրառել բազմամեթոդ մոտեցում</a:t>
          </a:r>
          <a:endParaRPr lang="en-US" dirty="0"/>
        </a:p>
      </dgm:t>
    </dgm:pt>
    <dgm:pt modelId="{E28C891D-AEF0-408E-8FA7-6183C9FF8E46}" type="parTrans" cxnId="{0F8D9726-3AA4-45DE-A7FE-1534179657B3}">
      <dgm:prSet/>
      <dgm:spPr/>
      <dgm:t>
        <a:bodyPr/>
        <a:lstStyle/>
        <a:p>
          <a:endParaRPr lang="en-US"/>
        </a:p>
      </dgm:t>
    </dgm:pt>
    <dgm:pt modelId="{A18820ED-CCD2-4909-A0BD-CEB6A4740C40}" type="sibTrans" cxnId="{0F8D9726-3AA4-45DE-A7FE-1534179657B3}">
      <dgm:prSet/>
      <dgm:spPr/>
      <dgm:t>
        <a:bodyPr/>
        <a:lstStyle/>
        <a:p>
          <a:endParaRPr lang="en-US"/>
        </a:p>
      </dgm:t>
    </dgm:pt>
    <dgm:pt modelId="{4A59AA8B-5D29-4DA4-BABF-261EAEADDEBF}">
      <dgm:prSet/>
      <dgm:spPr/>
      <dgm:t>
        <a:bodyPr/>
        <a:lstStyle/>
        <a:p>
          <a:r>
            <a:rPr lang="hy-AM"/>
            <a:t>ԵԴԶ-ին հատուկ նոր միջոցների ներմուծում</a:t>
          </a:r>
          <a:endParaRPr lang="en-US"/>
        </a:p>
      </dgm:t>
    </dgm:pt>
    <dgm:pt modelId="{4D120276-1135-476A-B944-97B29617174B}" type="parTrans" cxnId="{0D45E7C7-638A-4BB8-93C6-CE78BAC27A40}">
      <dgm:prSet/>
      <dgm:spPr/>
      <dgm:t>
        <a:bodyPr/>
        <a:lstStyle/>
        <a:p>
          <a:endParaRPr lang="en-US"/>
        </a:p>
      </dgm:t>
    </dgm:pt>
    <dgm:pt modelId="{C1389537-66FA-4453-90B7-FB5E0406F2E8}" type="sibTrans" cxnId="{0D45E7C7-638A-4BB8-93C6-CE78BAC27A40}">
      <dgm:prSet/>
      <dgm:spPr/>
      <dgm:t>
        <a:bodyPr/>
        <a:lstStyle/>
        <a:p>
          <a:endParaRPr lang="en-US"/>
        </a:p>
      </dgm:t>
    </dgm:pt>
    <dgm:pt modelId="{B610C7CC-4043-0843-8314-D8BA5D00DFA9}" type="pres">
      <dgm:prSet presAssocID="{2DEE00FD-5C30-4638-AC46-3591F4CD0693}" presName="diagram" presStyleCnt="0">
        <dgm:presLayoutVars>
          <dgm:dir/>
          <dgm:resizeHandles val="exact"/>
        </dgm:presLayoutVars>
      </dgm:prSet>
      <dgm:spPr/>
    </dgm:pt>
    <dgm:pt modelId="{40DBDF68-A22A-2E43-9AE8-2AAD93C2911B}" type="pres">
      <dgm:prSet presAssocID="{CFACE876-86B6-4D11-ABF9-7233130C55BE}" presName="node" presStyleLbl="node1" presStyleIdx="0" presStyleCnt="10">
        <dgm:presLayoutVars>
          <dgm:bulletEnabled val="1"/>
        </dgm:presLayoutVars>
      </dgm:prSet>
      <dgm:spPr/>
    </dgm:pt>
    <dgm:pt modelId="{3344FA12-D9EB-DD40-8ECB-A4148D720CBC}" type="pres">
      <dgm:prSet presAssocID="{F651444B-E5CC-4138-840E-DDCDA1201E63}" presName="sibTrans" presStyleCnt="0"/>
      <dgm:spPr/>
    </dgm:pt>
    <dgm:pt modelId="{908D5B99-01AD-074E-BAC1-4FE8CB5011CB}" type="pres">
      <dgm:prSet presAssocID="{7E714845-AA5A-4AD0-9DC4-3C75CE81CA2A}" presName="node" presStyleLbl="node1" presStyleIdx="1" presStyleCnt="10">
        <dgm:presLayoutVars>
          <dgm:bulletEnabled val="1"/>
        </dgm:presLayoutVars>
      </dgm:prSet>
      <dgm:spPr/>
    </dgm:pt>
    <dgm:pt modelId="{1DF4BD4A-346D-8940-9F70-C408FC547871}" type="pres">
      <dgm:prSet presAssocID="{09A9DF26-1F0F-48B2-BB2A-AD102D57B7C3}" presName="sibTrans" presStyleCnt="0"/>
      <dgm:spPr/>
    </dgm:pt>
    <dgm:pt modelId="{B857AA9C-0584-2A47-B935-614B5FF9FE24}" type="pres">
      <dgm:prSet presAssocID="{B7CA3382-13E0-4F32-9AC9-34A69A1CBC3B}" presName="node" presStyleLbl="node1" presStyleIdx="2" presStyleCnt="10">
        <dgm:presLayoutVars>
          <dgm:bulletEnabled val="1"/>
        </dgm:presLayoutVars>
      </dgm:prSet>
      <dgm:spPr/>
    </dgm:pt>
    <dgm:pt modelId="{1FBCF7E0-ED79-AD4C-A0E8-B5F93DE9DBAF}" type="pres">
      <dgm:prSet presAssocID="{7C12D586-AEAF-4F46-A4C5-664FD8DEC453}" presName="sibTrans" presStyleCnt="0"/>
      <dgm:spPr/>
    </dgm:pt>
    <dgm:pt modelId="{F257546F-4598-084B-B007-CE877E3F9FB5}" type="pres">
      <dgm:prSet presAssocID="{917848CD-D900-427C-A759-4CC6C7867A91}" presName="node" presStyleLbl="node1" presStyleIdx="3" presStyleCnt="10">
        <dgm:presLayoutVars>
          <dgm:bulletEnabled val="1"/>
        </dgm:presLayoutVars>
      </dgm:prSet>
      <dgm:spPr/>
    </dgm:pt>
    <dgm:pt modelId="{284D8370-B842-FF42-A096-D7959B7B110A}" type="pres">
      <dgm:prSet presAssocID="{2BDB1E5B-409C-4C5E-95E5-6BE7440DDE60}" presName="sibTrans" presStyleCnt="0"/>
      <dgm:spPr/>
    </dgm:pt>
    <dgm:pt modelId="{31E14D82-884E-7147-B639-4CAA3F8ECA30}" type="pres">
      <dgm:prSet presAssocID="{882CBC80-CCFF-431C-B608-12570BC0E863}" presName="node" presStyleLbl="node1" presStyleIdx="4" presStyleCnt="10">
        <dgm:presLayoutVars>
          <dgm:bulletEnabled val="1"/>
        </dgm:presLayoutVars>
      </dgm:prSet>
      <dgm:spPr/>
    </dgm:pt>
    <dgm:pt modelId="{A0B82392-F77A-FA44-8953-689142FB6950}" type="pres">
      <dgm:prSet presAssocID="{3F09D4BB-3097-404B-A392-291558F88106}" presName="sibTrans" presStyleCnt="0"/>
      <dgm:spPr/>
    </dgm:pt>
    <dgm:pt modelId="{D131DDA9-4D06-8349-8F0B-8FE644BD4724}" type="pres">
      <dgm:prSet presAssocID="{B1D445C1-5BD0-424D-AA05-1EF791C41C13}" presName="node" presStyleLbl="node1" presStyleIdx="5" presStyleCnt="10">
        <dgm:presLayoutVars>
          <dgm:bulletEnabled val="1"/>
        </dgm:presLayoutVars>
      </dgm:prSet>
      <dgm:spPr/>
    </dgm:pt>
    <dgm:pt modelId="{B0F130C3-DF06-BA4D-9B6F-CEE24696CB4C}" type="pres">
      <dgm:prSet presAssocID="{580BDBF3-95AD-454E-AE2E-A6D3361209A7}" presName="sibTrans" presStyleCnt="0"/>
      <dgm:spPr/>
    </dgm:pt>
    <dgm:pt modelId="{E8B2D3AB-A0EF-5B4A-AA35-E60792F21F0B}" type="pres">
      <dgm:prSet presAssocID="{D3D78DB6-97CA-43A1-9DF2-435473B2AFA8}" presName="node" presStyleLbl="node1" presStyleIdx="6" presStyleCnt="10">
        <dgm:presLayoutVars>
          <dgm:bulletEnabled val="1"/>
        </dgm:presLayoutVars>
      </dgm:prSet>
      <dgm:spPr/>
    </dgm:pt>
    <dgm:pt modelId="{17C67DF8-128C-AE4A-801A-C112939ADE43}" type="pres">
      <dgm:prSet presAssocID="{ED21D634-D2E9-4338-858E-3E78EF2F69AE}" presName="sibTrans" presStyleCnt="0"/>
      <dgm:spPr/>
    </dgm:pt>
    <dgm:pt modelId="{9CB094AB-9FF4-3246-9BA0-04C7EE975FF5}" type="pres">
      <dgm:prSet presAssocID="{8C1A1B39-8788-4A1E-A937-793324D3600A}" presName="node" presStyleLbl="node1" presStyleIdx="7" presStyleCnt="10">
        <dgm:presLayoutVars>
          <dgm:bulletEnabled val="1"/>
        </dgm:presLayoutVars>
      </dgm:prSet>
      <dgm:spPr/>
    </dgm:pt>
    <dgm:pt modelId="{77DBB697-50C1-FE47-90B1-7CA9B3123053}" type="pres">
      <dgm:prSet presAssocID="{73C343E8-5BC1-4862-B3AE-C02EE2FFB597}" presName="sibTrans" presStyleCnt="0"/>
      <dgm:spPr/>
    </dgm:pt>
    <dgm:pt modelId="{25A270BF-7578-404D-A26B-7C184F27387D}" type="pres">
      <dgm:prSet presAssocID="{1579EE8E-32D0-45D0-8708-B78641B480EC}" presName="node" presStyleLbl="node1" presStyleIdx="8" presStyleCnt="10">
        <dgm:presLayoutVars>
          <dgm:bulletEnabled val="1"/>
        </dgm:presLayoutVars>
      </dgm:prSet>
      <dgm:spPr/>
    </dgm:pt>
    <dgm:pt modelId="{B6652557-829B-FB45-9AC9-AC03ADE412E5}" type="pres">
      <dgm:prSet presAssocID="{A18820ED-CCD2-4909-A0BD-CEB6A4740C40}" presName="sibTrans" presStyleCnt="0"/>
      <dgm:spPr/>
    </dgm:pt>
    <dgm:pt modelId="{F1E0998B-DE11-1B4F-BB8A-8368D1C3F518}" type="pres">
      <dgm:prSet presAssocID="{4A59AA8B-5D29-4DA4-BABF-261EAEADDEBF}" presName="node" presStyleLbl="node1" presStyleIdx="9" presStyleCnt="10">
        <dgm:presLayoutVars>
          <dgm:bulletEnabled val="1"/>
        </dgm:presLayoutVars>
      </dgm:prSet>
      <dgm:spPr/>
    </dgm:pt>
  </dgm:ptLst>
  <dgm:cxnLst>
    <dgm:cxn modelId="{230E8E03-9D1E-41A7-ADF8-6D5EAF8E42A4}" srcId="{2DEE00FD-5C30-4638-AC46-3591F4CD0693}" destId="{8C1A1B39-8788-4A1E-A937-793324D3600A}" srcOrd="7" destOrd="0" parTransId="{9605E0B6-E141-4BC5-BE4E-CA3C9A1A77FB}" sibTransId="{73C343E8-5BC1-4862-B3AE-C02EE2FFB597}"/>
    <dgm:cxn modelId="{79586613-3D76-804A-8D34-9F1271D7767A}" type="presOf" srcId="{1579EE8E-32D0-45D0-8708-B78641B480EC}" destId="{25A270BF-7578-404D-A26B-7C184F27387D}" srcOrd="0" destOrd="0" presId="urn:microsoft.com/office/officeart/2005/8/layout/default"/>
    <dgm:cxn modelId="{9505FB22-8E14-4977-990F-58F3BA2B8B7C}" srcId="{2DEE00FD-5C30-4638-AC46-3591F4CD0693}" destId="{917848CD-D900-427C-A759-4CC6C7867A91}" srcOrd="3" destOrd="0" parTransId="{C449A662-3669-4AC7-AA67-86C5A5FF1F87}" sibTransId="{2BDB1E5B-409C-4C5E-95E5-6BE7440DDE60}"/>
    <dgm:cxn modelId="{0F8D9726-3AA4-45DE-A7FE-1534179657B3}" srcId="{2DEE00FD-5C30-4638-AC46-3591F4CD0693}" destId="{1579EE8E-32D0-45D0-8708-B78641B480EC}" srcOrd="8" destOrd="0" parTransId="{E28C891D-AEF0-408E-8FA7-6183C9FF8E46}" sibTransId="{A18820ED-CCD2-4909-A0BD-CEB6A4740C40}"/>
    <dgm:cxn modelId="{41E06530-19D2-254B-8FDC-D5519D05E294}" type="presOf" srcId="{B7CA3382-13E0-4F32-9AC9-34A69A1CBC3B}" destId="{B857AA9C-0584-2A47-B935-614B5FF9FE24}" srcOrd="0" destOrd="0" presId="urn:microsoft.com/office/officeart/2005/8/layout/default"/>
    <dgm:cxn modelId="{E9BE9C38-932A-4847-B166-B40F1151EBF1}" srcId="{2DEE00FD-5C30-4638-AC46-3591F4CD0693}" destId="{7E714845-AA5A-4AD0-9DC4-3C75CE81CA2A}" srcOrd="1" destOrd="0" parTransId="{A0BA25A2-5910-48A9-A4E8-97A1121D59A2}" sibTransId="{09A9DF26-1F0F-48B2-BB2A-AD102D57B7C3}"/>
    <dgm:cxn modelId="{7B811139-02E6-7542-BDF4-6EFEAE503249}" type="presOf" srcId="{D3D78DB6-97CA-43A1-9DF2-435473B2AFA8}" destId="{E8B2D3AB-A0EF-5B4A-AA35-E60792F21F0B}" srcOrd="0" destOrd="0" presId="urn:microsoft.com/office/officeart/2005/8/layout/default"/>
    <dgm:cxn modelId="{DA5F9640-E674-4C84-A317-9C1AAF711C2A}" srcId="{2DEE00FD-5C30-4638-AC46-3591F4CD0693}" destId="{D3D78DB6-97CA-43A1-9DF2-435473B2AFA8}" srcOrd="6" destOrd="0" parTransId="{E499AD6C-5A48-4FAE-BC9F-BA4A87FFFAE5}" sibTransId="{ED21D634-D2E9-4338-858E-3E78EF2F69AE}"/>
    <dgm:cxn modelId="{C76B924A-F5C8-5A4E-A5C5-D051D7D5AF2A}" type="presOf" srcId="{8C1A1B39-8788-4A1E-A937-793324D3600A}" destId="{9CB094AB-9FF4-3246-9BA0-04C7EE975FF5}" srcOrd="0" destOrd="0" presId="urn:microsoft.com/office/officeart/2005/8/layout/default"/>
    <dgm:cxn modelId="{A447C857-2C45-425E-B7E4-691115E10777}" srcId="{2DEE00FD-5C30-4638-AC46-3591F4CD0693}" destId="{B1D445C1-5BD0-424D-AA05-1EF791C41C13}" srcOrd="5" destOrd="0" parTransId="{DC26EDD1-DE07-4784-9993-8DFA54D2E46D}" sibTransId="{580BDBF3-95AD-454E-AE2E-A6D3361209A7}"/>
    <dgm:cxn modelId="{A09ADD86-8DF9-0247-B07A-5D90A576D5FC}" type="presOf" srcId="{CFACE876-86B6-4D11-ABF9-7233130C55BE}" destId="{40DBDF68-A22A-2E43-9AE8-2AAD93C2911B}" srcOrd="0" destOrd="0" presId="urn:microsoft.com/office/officeart/2005/8/layout/default"/>
    <dgm:cxn modelId="{7D24008A-6983-4CEB-BE39-5106A0B24AE9}" srcId="{2DEE00FD-5C30-4638-AC46-3591F4CD0693}" destId="{B7CA3382-13E0-4F32-9AC9-34A69A1CBC3B}" srcOrd="2" destOrd="0" parTransId="{2E3CF474-3A9D-48EA-9273-D133FEC07E0B}" sibTransId="{7C12D586-AEAF-4F46-A4C5-664FD8DEC453}"/>
    <dgm:cxn modelId="{E776ED8E-EA78-49DC-B190-24F2BF7AB492}" srcId="{2DEE00FD-5C30-4638-AC46-3591F4CD0693}" destId="{CFACE876-86B6-4D11-ABF9-7233130C55BE}" srcOrd="0" destOrd="0" parTransId="{8BA3A9BB-6EE3-4C57-9199-6B407ED730B5}" sibTransId="{F651444B-E5CC-4138-840E-DDCDA1201E63}"/>
    <dgm:cxn modelId="{99ED9F9E-5190-D543-90F6-5644C128C7BF}" type="presOf" srcId="{917848CD-D900-427C-A759-4CC6C7867A91}" destId="{F257546F-4598-084B-B007-CE877E3F9FB5}" srcOrd="0" destOrd="0" presId="urn:microsoft.com/office/officeart/2005/8/layout/default"/>
    <dgm:cxn modelId="{5F329CAF-7987-2943-8584-E7FDE04B59C5}" type="presOf" srcId="{882CBC80-CCFF-431C-B608-12570BC0E863}" destId="{31E14D82-884E-7147-B639-4CAA3F8ECA30}" srcOrd="0" destOrd="0" presId="urn:microsoft.com/office/officeart/2005/8/layout/default"/>
    <dgm:cxn modelId="{D0E772B8-68A2-7D45-A2B3-ACBC5D7E83AC}" type="presOf" srcId="{B1D445C1-5BD0-424D-AA05-1EF791C41C13}" destId="{D131DDA9-4D06-8349-8F0B-8FE644BD4724}" srcOrd="0" destOrd="0" presId="urn:microsoft.com/office/officeart/2005/8/layout/default"/>
    <dgm:cxn modelId="{0D45E7C7-638A-4BB8-93C6-CE78BAC27A40}" srcId="{2DEE00FD-5C30-4638-AC46-3591F4CD0693}" destId="{4A59AA8B-5D29-4DA4-BABF-261EAEADDEBF}" srcOrd="9" destOrd="0" parTransId="{4D120276-1135-476A-B944-97B29617174B}" sibTransId="{C1389537-66FA-4453-90B7-FB5E0406F2E8}"/>
    <dgm:cxn modelId="{FAF4E2D7-420E-49D7-A5FE-F13D167AB697}" srcId="{2DEE00FD-5C30-4638-AC46-3591F4CD0693}" destId="{882CBC80-CCFF-431C-B608-12570BC0E863}" srcOrd="4" destOrd="0" parTransId="{22250150-CE22-4C7D-8507-942288E0DBAE}" sibTransId="{3F09D4BB-3097-404B-A392-291558F88106}"/>
    <dgm:cxn modelId="{992640ED-777B-BD4C-A1EC-D7E7AE6828C3}" type="presOf" srcId="{7E714845-AA5A-4AD0-9DC4-3C75CE81CA2A}" destId="{908D5B99-01AD-074E-BAC1-4FE8CB5011CB}" srcOrd="0" destOrd="0" presId="urn:microsoft.com/office/officeart/2005/8/layout/default"/>
    <dgm:cxn modelId="{E05B9AF6-9027-6446-9FFE-29BB2C6260F5}" type="presOf" srcId="{4A59AA8B-5D29-4DA4-BABF-261EAEADDEBF}" destId="{F1E0998B-DE11-1B4F-BB8A-8368D1C3F518}" srcOrd="0" destOrd="0" presId="urn:microsoft.com/office/officeart/2005/8/layout/default"/>
    <dgm:cxn modelId="{0675F2FE-3D9F-E34D-AEE3-766E4204530B}" type="presOf" srcId="{2DEE00FD-5C30-4638-AC46-3591F4CD0693}" destId="{B610C7CC-4043-0843-8314-D8BA5D00DFA9}" srcOrd="0" destOrd="0" presId="urn:microsoft.com/office/officeart/2005/8/layout/default"/>
    <dgm:cxn modelId="{A727D3B0-31A0-A848-AE10-F060D6BCA5AF}" type="presParOf" srcId="{B610C7CC-4043-0843-8314-D8BA5D00DFA9}" destId="{40DBDF68-A22A-2E43-9AE8-2AAD93C2911B}" srcOrd="0" destOrd="0" presId="urn:microsoft.com/office/officeart/2005/8/layout/default"/>
    <dgm:cxn modelId="{5059A55D-21E8-5A48-B418-1887515042BD}" type="presParOf" srcId="{B610C7CC-4043-0843-8314-D8BA5D00DFA9}" destId="{3344FA12-D9EB-DD40-8ECB-A4148D720CBC}" srcOrd="1" destOrd="0" presId="urn:microsoft.com/office/officeart/2005/8/layout/default"/>
    <dgm:cxn modelId="{B6C094BF-52B5-1748-86E2-C4293C77AD1A}" type="presParOf" srcId="{B610C7CC-4043-0843-8314-D8BA5D00DFA9}" destId="{908D5B99-01AD-074E-BAC1-4FE8CB5011CB}" srcOrd="2" destOrd="0" presId="urn:microsoft.com/office/officeart/2005/8/layout/default"/>
    <dgm:cxn modelId="{AB13675A-DC6A-8443-BDCC-2E30F318FD3F}" type="presParOf" srcId="{B610C7CC-4043-0843-8314-D8BA5D00DFA9}" destId="{1DF4BD4A-346D-8940-9F70-C408FC547871}" srcOrd="3" destOrd="0" presId="urn:microsoft.com/office/officeart/2005/8/layout/default"/>
    <dgm:cxn modelId="{BFBA0CCC-5CA4-3048-B475-AD7494A21957}" type="presParOf" srcId="{B610C7CC-4043-0843-8314-D8BA5D00DFA9}" destId="{B857AA9C-0584-2A47-B935-614B5FF9FE24}" srcOrd="4" destOrd="0" presId="urn:microsoft.com/office/officeart/2005/8/layout/default"/>
    <dgm:cxn modelId="{93B9DCE8-5AE6-3040-95B3-38051E6246E1}" type="presParOf" srcId="{B610C7CC-4043-0843-8314-D8BA5D00DFA9}" destId="{1FBCF7E0-ED79-AD4C-A0E8-B5F93DE9DBAF}" srcOrd="5" destOrd="0" presId="urn:microsoft.com/office/officeart/2005/8/layout/default"/>
    <dgm:cxn modelId="{14DC8922-72D4-994E-AA30-BA7BF22CD6AF}" type="presParOf" srcId="{B610C7CC-4043-0843-8314-D8BA5D00DFA9}" destId="{F257546F-4598-084B-B007-CE877E3F9FB5}" srcOrd="6" destOrd="0" presId="urn:microsoft.com/office/officeart/2005/8/layout/default"/>
    <dgm:cxn modelId="{E2E9358E-45C4-9F45-84D9-FBD70B1790CA}" type="presParOf" srcId="{B610C7CC-4043-0843-8314-D8BA5D00DFA9}" destId="{284D8370-B842-FF42-A096-D7959B7B110A}" srcOrd="7" destOrd="0" presId="urn:microsoft.com/office/officeart/2005/8/layout/default"/>
    <dgm:cxn modelId="{D8E88F8F-9E78-2E48-B155-F92682F05BF0}" type="presParOf" srcId="{B610C7CC-4043-0843-8314-D8BA5D00DFA9}" destId="{31E14D82-884E-7147-B639-4CAA3F8ECA30}" srcOrd="8" destOrd="0" presId="urn:microsoft.com/office/officeart/2005/8/layout/default"/>
    <dgm:cxn modelId="{107958DE-B430-314B-B24F-18234B5B7C0D}" type="presParOf" srcId="{B610C7CC-4043-0843-8314-D8BA5D00DFA9}" destId="{A0B82392-F77A-FA44-8953-689142FB6950}" srcOrd="9" destOrd="0" presId="urn:microsoft.com/office/officeart/2005/8/layout/default"/>
    <dgm:cxn modelId="{FCC4F7B1-64BE-FB40-9B51-62E429DEFA7B}" type="presParOf" srcId="{B610C7CC-4043-0843-8314-D8BA5D00DFA9}" destId="{D131DDA9-4D06-8349-8F0B-8FE644BD4724}" srcOrd="10" destOrd="0" presId="urn:microsoft.com/office/officeart/2005/8/layout/default"/>
    <dgm:cxn modelId="{F834F465-AFD7-6B4D-97BE-D1B4206028B7}" type="presParOf" srcId="{B610C7CC-4043-0843-8314-D8BA5D00DFA9}" destId="{B0F130C3-DF06-BA4D-9B6F-CEE24696CB4C}" srcOrd="11" destOrd="0" presId="urn:microsoft.com/office/officeart/2005/8/layout/default"/>
    <dgm:cxn modelId="{624D9602-5CE0-9441-9C2B-71C8F98F9BEB}" type="presParOf" srcId="{B610C7CC-4043-0843-8314-D8BA5D00DFA9}" destId="{E8B2D3AB-A0EF-5B4A-AA35-E60792F21F0B}" srcOrd="12" destOrd="0" presId="urn:microsoft.com/office/officeart/2005/8/layout/default"/>
    <dgm:cxn modelId="{2D2437F8-AAB0-5548-AD62-1DC12146C188}" type="presParOf" srcId="{B610C7CC-4043-0843-8314-D8BA5D00DFA9}" destId="{17C67DF8-128C-AE4A-801A-C112939ADE43}" srcOrd="13" destOrd="0" presId="urn:microsoft.com/office/officeart/2005/8/layout/default"/>
    <dgm:cxn modelId="{243948A3-FF17-5C49-BFB0-9E0171E55C51}" type="presParOf" srcId="{B610C7CC-4043-0843-8314-D8BA5D00DFA9}" destId="{9CB094AB-9FF4-3246-9BA0-04C7EE975FF5}" srcOrd="14" destOrd="0" presId="urn:microsoft.com/office/officeart/2005/8/layout/default"/>
    <dgm:cxn modelId="{05DAB598-54D9-DC4F-9C24-552919723EB2}" type="presParOf" srcId="{B610C7CC-4043-0843-8314-D8BA5D00DFA9}" destId="{77DBB697-50C1-FE47-90B1-7CA9B3123053}" srcOrd="15" destOrd="0" presId="urn:microsoft.com/office/officeart/2005/8/layout/default"/>
    <dgm:cxn modelId="{C65A8A07-6C22-0C47-859E-E9974F58621D}" type="presParOf" srcId="{B610C7CC-4043-0843-8314-D8BA5D00DFA9}" destId="{25A270BF-7578-404D-A26B-7C184F27387D}" srcOrd="16" destOrd="0" presId="urn:microsoft.com/office/officeart/2005/8/layout/default"/>
    <dgm:cxn modelId="{8108C6BA-E36F-914A-96B4-980162934F91}" type="presParOf" srcId="{B610C7CC-4043-0843-8314-D8BA5D00DFA9}" destId="{B6652557-829B-FB45-9AC9-AC03ADE412E5}" srcOrd="17" destOrd="0" presId="urn:microsoft.com/office/officeart/2005/8/layout/default"/>
    <dgm:cxn modelId="{707021C3-F85E-384B-9F8E-1237C608E16E}" type="presParOf" srcId="{B610C7CC-4043-0843-8314-D8BA5D00DFA9}" destId="{F1E0998B-DE11-1B4F-BB8A-8368D1C3F518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86E81F1-3B78-44E1-8FE0-68967C5E1924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AB21CBB-E2EB-401F-B15B-E280F6A6B71C}">
      <dgm:prSet/>
      <dgm:spPr/>
      <dgm:t>
        <a:bodyPr/>
        <a:lstStyle/>
        <a:p>
          <a:r>
            <a:rPr lang="hy-AM"/>
            <a:t>Համայնքային մակարդակ</a:t>
          </a:r>
          <a:endParaRPr lang="en-US"/>
        </a:p>
      </dgm:t>
    </dgm:pt>
    <dgm:pt modelId="{1259BB5B-B18B-4CFA-917E-A4A8A4091B88}" type="parTrans" cxnId="{44005878-9624-4296-ACA8-182CFC6C32FD}">
      <dgm:prSet/>
      <dgm:spPr/>
      <dgm:t>
        <a:bodyPr/>
        <a:lstStyle/>
        <a:p>
          <a:endParaRPr lang="en-US"/>
        </a:p>
      </dgm:t>
    </dgm:pt>
    <dgm:pt modelId="{6ED4D848-668C-4BD9-9CBE-2CFC9C5C54AF}" type="sibTrans" cxnId="{44005878-9624-4296-ACA8-182CFC6C32FD}">
      <dgm:prSet/>
      <dgm:spPr/>
      <dgm:t>
        <a:bodyPr/>
        <a:lstStyle/>
        <a:p>
          <a:endParaRPr lang="en-US"/>
        </a:p>
      </dgm:t>
    </dgm:pt>
    <dgm:pt modelId="{8D1640E6-428A-448A-A186-646875EBC2A1}">
      <dgm:prSet/>
      <dgm:spPr/>
      <dgm:t>
        <a:bodyPr/>
        <a:lstStyle/>
        <a:p>
          <a:r>
            <a:rPr lang="hy-AM" dirty="0"/>
            <a:t>Համայնքի զարգացման ծրագրում ԵՆՈԿ բաղադրիչի ներառման օրինակելի փոփոխության տեսություն, որը ներառում է ԵԴԶ չորս տիրույթներին վերաբերող ցուցիչներ</a:t>
          </a:r>
          <a:endParaRPr lang="en-US" dirty="0"/>
        </a:p>
      </dgm:t>
    </dgm:pt>
    <dgm:pt modelId="{4180C219-6245-4768-8D2A-8CD752AF756D}" type="parTrans" cxnId="{86E52734-CF11-4FC4-8144-AF8D3481129D}">
      <dgm:prSet/>
      <dgm:spPr/>
      <dgm:t>
        <a:bodyPr/>
        <a:lstStyle/>
        <a:p>
          <a:endParaRPr lang="en-US"/>
        </a:p>
      </dgm:t>
    </dgm:pt>
    <dgm:pt modelId="{84B84DB3-F29E-4486-9F6E-5E72D6B79144}" type="sibTrans" cxnId="{86E52734-CF11-4FC4-8144-AF8D3481129D}">
      <dgm:prSet/>
      <dgm:spPr/>
      <dgm:t>
        <a:bodyPr/>
        <a:lstStyle/>
        <a:p>
          <a:endParaRPr lang="en-US"/>
        </a:p>
      </dgm:t>
    </dgm:pt>
    <dgm:pt modelId="{0A2D6CF1-8B83-47C1-B920-3D6B06161054}">
      <dgm:prSet/>
      <dgm:spPr/>
      <dgm:t>
        <a:bodyPr/>
        <a:lstStyle/>
        <a:p>
          <a:r>
            <a:rPr lang="hy-AM" dirty="0"/>
            <a:t>Երիտասարդների կողմից լրացվող առցանց հարցման հարցաշար՝ մշտադիտարկելու համայնքում որոշումների կայացման գործընթացներում իրենց մասնակցության համար առկա մեխանիզմների իրազեկվածության և մասնակցությամբ բավարարվածության մակարդակը </a:t>
          </a:r>
          <a:endParaRPr lang="en-US" dirty="0"/>
        </a:p>
      </dgm:t>
    </dgm:pt>
    <dgm:pt modelId="{85C22030-C4A3-4C88-B7D9-39EFE333E41C}" type="parTrans" cxnId="{6BABB1D6-7424-48CB-85E9-3D32935298E8}">
      <dgm:prSet/>
      <dgm:spPr/>
      <dgm:t>
        <a:bodyPr/>
        <a:lstStyle/>
        <a:p>
          <a:endParaRPr lang="en-US"/>
        </a:p>
      </dgm:t>
    </dgm:pt>
    <dgm:pt modelId="{0D2BF3D5-4580-4167-AD1D-048DA04B328A}" type="sibTrans" cxnId="{6BABB1D6-7424-48CB-85E9-3D32935298E8}">
      <dgm:prSet/>
      <dgm:spPr/>
      <dgm:t>
        <a:bodyPr/>
        <a:lstStyle/>
        <a:p>
          <a:endParaRPr lang="en-US"/>
        </a:p>
      </dgm:t>
    </dgm:pt>
    <dgm:pt modelId="{6410728A-F55F-3E4C-B19A-60C5C104A202}" type="pres">
      <dgm:prSet presAssocID="{686E81F1-3B78-44E1-8FE0-68967C5E1924}" presName="outerComposite" presStyleCnt="0">
        <dgm:presLayoutVars>
          <dgm:chMax val="5"/>
          <dgm:dir/>
          <dgm:resizeHandles val="exact"/>
        </dgm:presLayoutVars>
      </dgm:prSet>
      <dgm:spPr/>
    </dgm:pt>
    <dgm:pt modelId="{B71937D4-7E83-2544-BFDF-8EB3132CD5F7}" type="pres">
      <dgm:prSet presAssocID="{686E81F1-3B78-44E1-8FE0-68967C5E1924}" presName="dummyMaxCanvas" presStyleCnt="0">
        <dgm:presLayoutVars/>
      </dgm:prSet>
      <dgm:spPr/>
    </dgm:pt>
    <dgm:pt modelId="{4B9ED9E8-0EC1-D547-A7CA-F4C895C420EC}" type="pres">
      <dgm:prSet presAssocID="{686E81F1-3B78-44E1-8FE0-68967C5E1924}" presName="ThreeNodes_1" presStyleLbl="node1" presStyleIdx="0" presStyleCnt="3">
        <dgm:presLayoutVars>
          <dgm:bulletEnabled val="1"/>
        </dgm:presLayoutVars>
      </dgm:prSet>
      <dgm:spPr/>
    </dgm:pt>
    <dgm:pt modelId="{E794BDE9-5948-2640-86F8-C594060308D0}" type="pres">
      <dgm:prSet presAssocID="{686E81F1-3B78-44E1-8FE0-68967C5E1924}" presName="ThreeNodes_2" presStyleLbl="node1" presStyleIdx="1" presStyleCnt="3">
        <dgm:presLayoutVars>
          <dgm:bulletEnabled val="1"/>
        </dgm:presLayoutVars>
      </dgm:prSet>
      <dgm:spPr/>
    </dgm:pt>
    <dgm:pt modelId="{B21864B3-7A19-0A48-B465-B56E89BE1CBF}" type="pres">
      <dgm:prSet presAssocID="{686E81F1-3B78-44E1-8FE0-68967C5E1924}" presName="ThreeNodes_3" presStyleLbl="node1" presStyleIdx="2" presStyleCnt="3">
        <dgm:presLayoutVars>
          <dgm:bulletEnabled val="1"/>
        </dgm:presLayoutVars>
      </dgm:prSet>
      <dgm:spPr/>
    </dgm:pt>
    <dgm:pt modelId="{2FF305EB-7185-A545-AF30-51C59DBCC2FE}" type="pres">
      <dgm:prSet presAssocID="{686E81F1-3B78-44E1-8FE0-68967C5E1924}" presName="ThreeConn_1-2" presStyleLbl="fgAccFollowNode1" presStyleIdx="0" presStyleCnt="2">
        <dgm:presLayoutVars>
          <dgm:bulletEnabled val="1"/>
        </dgm:presLayoutVars>
      </dgm:prSet>
      <dgm:spPr/>
    </dgm:pt>
    <dgm:pt modelId="{904AF4DE-6EE5-0548-BC52-15FEE0F71247}" type="pres">
      <dgm:prSet presAssocID="{686E81F1-3B78-44E1-8FE0-68967C5E1924}" presName="ThreeConn_2-3" presStyleLbl="fgAccFollowNode1" presStyleIdx="1" presStyleCnt="2">
        <dgm:presLayoutVars>
          <dgm:bulletEnabled val="1"/>
        </dgm:presLayoutVars>
      </dgm:prSet>
      <dgm:spPr/>
    </dgm:pt>
    <dgm:pt modelId="{4F34804F-AAC8-0E44-96E2-F145DC731E46}" type="pres">
      <dgm:prSet presAssocID="{686E81F1-3B78-44E1-8FE0-68967C5E1924}" presName="ThreeNodes_1_text" presStyleLbl="node1" presStyleIdx="2" presStyleCnt="3">
        <dgm:presLayoutVars>
          <dgm:bulletEnabled val="1"/>
        </dgm:presLayoutVars>
      </dgm:prSet>
      <dgm:spPr/>
    </dgm:pt>
    <dgm:pt modelId="{5BC3A014-5122-9740-94FF-A403629C0CE8}" type="pres">
      <dgm:prSet presAssocID="{686E81F1-3B78-44E1-8FE0-68967C5E1924}" presName="ThreeNodes_2_text" presStyleLbl="node1" presStyleIdx="2" presStyleCnt="3">
        <dgm:presLayoutVars>
          <dgm:bulletEnabled val="1"/>
        </dgm:presLayoutVars>
      </dgm:prSet>
      <dgm:spPr/>
    </dgm:pt>
    <dgm:pt modelId="{7A120DEE-61F1-2F42-B735-C1AD79CDD8B2}" type="pres">
      <dgm:prSet presAssocID="{686E81F1-3B78-44E1-8FE0-68967C5E192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8116301-CA9A-C74A-965E-DDD191E321AD}" type="presOf" srcId="{5AB21CBB-E2EB-401F-B15B-E280F6A6B71C}" destId="{4F34804F-AAC8-0E44-96E2-F145DC731E46}" srcOrd="1" destOrd="0" presId="urn:microsoft.com/office/officeart/2005/8/layout/vProcess5"/>
    <dgm:cxn modelId="{37F8FB2B-0EF8-9347-8ABD-A503C03615B4}" type="presOf" srcId="{6ED4D848-668C-4BD9-9CBE-2CFC9C5C54AF}" destId="{2FF305EB-7185-A545-AF30-51C59DBCC2FE}" srcOrd="0" destOrd="0" presId="urn:microsoft.com/office/officeart/2005/8/layout/vProcess5"/>
    <dgm:cxn modelId="{309F5E33-47ED-8A4B-94EB-8B7E0027925B}" type="presOf" srcId="{8D1640E6-428A-448A-A186-646875EBC2A1}" destId="{E794BDE9-5948-2640-86F8-C594060308D0}" srcOrd="0" destOrd="0" presId="urn:microsoft.com/office/officeart/2005/8/layout/vProcess5"/>
    <dgm:cxn modelId="{86E52734-CF11-4FC4-8144-AF8D3481129D}" srcId="{686E81F1-3B78-44E1-8FE0-68967C5E1924}" destId="{8D1640E6-428A-448A-A186-646875EBC2A1}" srcOrd="1" destOrd="0" parTransId="{4180C219-6245-4768-8D2A-8CD752AF756D}" sibTransId="{84B84DB3-F29E-4486-9F6E-5E72D6B79144}"/>
    <dgm:cxn modelId="{931D333B-541D-0A4A-8A58-68324CA435AA}" type="presOf" srcId="{0A2D6CF1-8B83-47C1-B920-3D6B06161054}" destId="{B21864B3-7A19-0A48-B465-B56E89BE1CBF}" srcOrd="0" destOrd="0" presId="urn:microsoft.com/office/officeart/2005/8/layout/vProcess5"/>
    <dgm:cxn modelId="{44005878-9624-4296-ACA8-182CFC6C32FD}" srcId="{686E81F1-3B78-44E1-8FE0-68967C5E1924}" destId="{5AB21CBB-E2EB-401F-B15B-E280F6A6B71C}" srcOrd="0" destOrd="0" parTransId="{1259BB5B-B18B-4CFA-917E-A4A8A4091B88}" sibTransId="{6ED4D848-668C-4BD9-9CBE-2CFC9C5C54AF}"/>
    <dgm:cxn modelId="{3BE31495-C601-5F4F-A1B1-9554DC289C1A}" type="presOf" srcId="{84B84DB3-F29E-4486-9F6E-5E72D6B79144}" destId="{904AF4DE-6EE5-0548-BC52-15FEE0F71247}" srcOrd="0" destOrd="0" presId="urn:microsoft.com/office/officeart/2005/8/layout/vProcess5"/>
    <dgm:cxn modelId="{D0BD50A1-9EC6-AA41-9738-F00EBBCEFD4C}" type="presOf" srcId="{0A2D6CF1-8B83-47C1-B920-3D6B06161054}" destId="{7A120DEE-61F1-2F42-B735-C1AD79CDD8B2}" srcOrd="1" destOrd="0" presId="urn:microsoft.com/office/officeart/2005/8/layout/vProcess5"/>
    <dgm:cxn modelId="{C6724CBB-3A45-A24A-87F6-49448D760BDF}" type="presOf" srcId="{686E81F1-3B78-44E1-8FE0-68967C5E1924}" destId="{6410728A-F55F-3E4C-B19A-60C5C104A202}" srcOrd="0" destOrd="0" presId="urn:microsoft.com/office/officeart/2005/8/layout/vProcess5"/>
    <dgm:cxn modelId="{4663F4CC-E53A-F64A-B415-E88E70AF8FA4}" type="presOf" srcId="{5AB21CBB-E2EB-401F-B15B-E280F6A6B71C}" destId="{4B9ED9E8-0EC1-D547-A7CA-F4C895C420EC}" srcOrd="0" destOrd="0" presId="urn:microsoft.com/office/officeart/2005/8/layout/vProcess5"/>
    <dgm:cxn modelId="{6BABB1D6-7424-48CB-85E9-3D32935298E8}" srcId="{686E81F1-3B78-44E1-8FE0-68967C5E1924}" destId="{0A2D6CF1-8B83-47C1-B920-3D6B06161054}" srcOrd="2" destOrd="0" parTransId="{85C22030-C4A3-4C88-B7D9-39EFE333E41C}" sibTransId="{0D2BF3D5-4580-4167-AD1D-048DA04B328A}"/>
    <dgm:cxn modelId="{440D4EE3-A753-5646-803B-D238A2F942E6}" type="presOf" srcId="{8D1640E6-428A-448A-A186-646875EBC2A1}" destId="{5BC3A014-5122-9740-94FF-A403629C0CE8}" srcOrd="1" destOrd="0" presId="urn:microsoft.com/office/officeart/2005/8/layout/vProcess5"/>
    <dgm:cxn modelId="{04014B2A-243C-1A49-BCF5-310F15C5B6FF}" type="presParOf" srcId="{6410728A-F55F-3E4C-B19A-60C5C104A202}" destId="{B71937D4-7E83-2544-BFDF-8EB3132CD5F7}" srcOrd="0" destOrd="0" presId="urn:microsoft.com/office/officeart/2005/8/layout/vProcess5"/>
    <dgm:cxn modelId="{8EEA8EB7-1A9E-4849-B198-61F64AA6690D}" type="presParOf" srcId="{6410728A-F55F-3E4C-B19A-60C5C104A202}" destId="{4B9ED9E8-0EC1-D547-A7CA-F4C895C420EC}" srcOrd="1" destOrd="0" presId="urn:microsoft.com/office/officeart/2005/8/layout/vProcess5"/>
    <dgm:cxn modelId="{0DBB15DA-B55C-0E4A-B2A8-F7E967698958}" type="presParOf" srcId="{6410728A-F55F-3E4C-B19A-60C5C104A202}" destId="{E794BDE9-5948-2640-86F8-C594060308D0}" srcOrd="2" destOrd="0" presId="urn:microsoft.com/office/officeart/2005/8/layout/vProcess5"/>
    <dgm:cxn modelId="{F021C072-51FA-A049-8715-91A85A3D8F8B}" type="presParOf" srcId="{6410728A-F55F-3E4C-B19A-60C5C104A202}" destId="{B21864B3-7A19-0A48-B465-B56E89BE1CBF}" srcOrd="3" destOrd="0" presId="urn:microsoft.com/office/officeart/2005/8/layout/vProcess5"/>
    <dgm:cxn modelId="{93646014-3AD1-E944-9D96-A544C1215768}" type="presParOf" srcId="{6410728A-F55F-3E4C-B19A-60C5C104A202}" destId="{2FF305EB-7185-A545-AF30-51C59DBCC2FE}" srcOrd="4" destOrd="0" presId="urn:microsoft.com/office/officeart/2005/8/layout/vProcess5"/>
    <dgm:cxn modelId="{E544E909-D5DC-7B47-B1F2-6C1DFB29566E}" type="presParOf" srcId="{6410728A-F55F-3E4C-B19A-60C5C104A202}" destId="{904AF4DE-6EE5-0548-BC52-15FEE0F71247}" srcOrd="5" destOrd="0" presId="urn:microsoft.com/office/officeart/2005/8/layout/vProcess5"/>
    <dgm:cxn modelId="{7ECED97E-A40A-E843-9F38-9DD5CC5EAEBC}" type="presParOf" srcId="{6410728A-F55F-3E4C-B19A-60C5C104A202}" destId="{4F34804F-AAC8-0E44-96E2-F145DC731E46}" srcOrd="6" destOrd="0" presId="urn:microsoft.com/office/officeart/2005/8/layout/vProcess5"/>
    <dgm:cxn modelId="{769D920A-BAEA-AB46-BBAC-7E6652A227A7}" type="presParOf" srcId="{6410728A-F55F-3E4C-B19A-60C5C104A202}" destId="{5BC3A014-5122-9740-94FF-A403629C0CE8}" srcOrd="7" destOrd="0" presId="urn:microsoft.com/office/officeart/2005/8/layout/vProcess5"/>
    <dgm:cxn modelId="{BC625BF5-A975-F841-B30C-77F1280651CF}" type="presParOf" srcId="{6410728A-F55F-3E4C-B19A-60C5C104A202}" destId="{7A120DEE-61F1-2F42-B735-C1AD79CDD8B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99F882-BDB4-4D45-BC49-F9D7579811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2EB851A-2D5C-45B6-AD29-598DC1036835}">
      <dgm:prSet/>
      <dgm:spPr/>
      <dgm:t>
        <a:bodyPr/>
        <a:lstStyle/>
        <a:p>
          <a:r>
            <a:rPr lang="hy-AM" b="1"/>
            <a:t>Երիտասարդների դրական զարգացման </a:t>
          </a:r>
          <a:r>
            <a:rPr lang="hy-AM"/>
            <a:t>մոտեցումը ենթադրում է երիտասարդների ներգրավում իրենց ընտանիքների, համայնքների և/կամ կառավարությունների հետ՝ երիտասարդներին հնարավորություն տալով իրացնելու իրենց ամբողջ ներուժը։ </a:t>
          </a:r>
          <a:endParaRPr lang="en-US"/>
        </a:p>
      </dgm:t>
    </dgm:pt>
    <dgm:pt modelId="{BBD5A6C9-2DD8-40AA-89E1-9FF16D1A0B7F}" type="parTrans" cxnId="{5AF23BCA-D5FB-4AB9-A8C4-AB6F869B875C}">
      <dgm:prSet/>
      <dgm:spPr/>
      <dgm:t>
        <a:bodyPr/>
        <a:lstStyle/>
        <a:p>
          <a:endParaRPr lang="en-US"/>
        </a:p>
      </dgm:t>
    </dgm:pt>
    <dgm:pt modelId="{0D5F5F39-684B-4094-82EA-BC34AC5EA8E6}" type="sibTrans" cxnId="{5AF23BCA-D5FB-4AB9-A8C4-AB6F869B875C}">
      <dgm:prSet/>
      <dgm:spPr/>
      <dgm:t>
        <a:bodyPr/>
        <a:lstStyle/>
        <a:p>
          <a:endParaRPr lang="en-US"/>
        </a:p>
      </dgm:t>
    </dgm:pt>
    <dgm:pt modelId="{F5DE2311-59E1-4150-BF3A-9BA6D2FD2D96}">
      <dgm:prSet/>
      <dgm:spPr/>
      <dgm:t>
        <a:bodyPr/>
        <a:lstStyle/>
        <a:p>
          <a:r>
            <a:rPr lang="hy-AM"/>
            <a:t>ԵԴԶ մոտեցումը շեշտում է երիտասարդների հմտությունների և կարողությունների զարգացումը, ռեսուրսների տրամադրումը և աջակցությունն առողջ փոխհարաբերություններ հաստատելու և նպաստավոր միջավայր ստեղծելու գործում, որը հնարավորություն կընձեռի երիտասարդներին վերափոխելու համակարգերը</a:t>
          </a:r>
          <a:r>
            <a:rPr lang="hy-AM" i="0"/>
            <a:t>։</a:t>
          </a:r>
          <a:endParaRPr lang="en-US"/>
        </a:p>
      </dgm:t>
    </dgm:pt>
    <dgm:pt modelId="{143FEDBF-B553-492B-B496-900AFD71422E}" type="parTrans" cxnId="{FE788810-CAA9-4C1C-B3D8-BAAE2829A9D4}">
      <dgm:prSet/>
      <dgm:spPr/>
      <dgm:t>
        <a:bodyPr/>
        <a:lstStyle/>
        <a:p>
          <a:endParaRPr lang="en-US"/>
        </a:p>
      </dgm:t>
    </dgm:pt>
    <dgm:pt modelId="{0939BE97-9282-4E1A-9A18-5EFFAC09257D}" type="sibTrans" cxnId="{FE788810-CAA9-4C1C-B3D8-BAAE2829A9D4}">
      <dgm:prSet/>
      <dgm:spPr/>
      <dgm:t>
        <a:bodyPr/>
        <a:lstStyle/>
        <a:p>
          <a:endParaRPr lang="en-US"/>
        </a:p>
      </dgm:t>
    </dgm:pt>
    <dgm:pt modelId="{C7CE453B-5200-4741-8CCC-8F9B09D340B2}" type="pres">
      <dgm:prSet presAssocID="{AE99F882-BDB4-4D45-BC49-F9D757981187}" presName="linear" presStyleCnt="0">
        <dgm:presLayoutVars>
          <dgm:animLvl val="lvl"/>
          <dgm:resizeHandles val="exact"/>
        </dgm:presLayoutVars>
      </dgm:prSet>
      <dgm:spPr/>
    </dgm:pt>
    <dgm:pt modelId="{9B7625C5-075E-D34A-A932-976B318E622B}" type="pres">
      <dgm:prSet presAssocID="{22EB851A-2D5C-45B6-AD29-598DC103683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980C73A-B619-FD47-936D-88542E413AE5}" type="pres">
      <dgm:prSet presAssocID="{0D5F5F39-684B-4094-82EA-BC34AC5EA8E6}" presName="spacer" presStyleCnt="0"/>
      <dgm:spPr/>
    </dgm:pt>
    <dgm:pt modelId="{6CEF001A-A131-FA4A-A9D8-8219EB49CECE}" type="pres">
      <dgm:prSet presAssocID="{F5DE2311-59E1-4150-BF3A-9BA6D2FD2D9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E788810-CAA9-4C1C-B3D8-BAAE2829A9D4}" srcId="{AE99F882-BDB4-4D45-BC49-F9D757981187}" destId="{F5DE2311-59E1-4150-BF3A-9BA6D2FD2D96}" srcOrd="1" destOrd="0" parTransId="{143FEDBF-B553-492B-B496-900AFD71422E}" sibTransId="{0939BE97-9282-4E1A-9A18-5EFFAC09257D}"/>
    <dgm:cxn modelId="{20566320-ED1B-3D4E-B878-75CD5049743D}" type="presOf" srcId="{F5DE2311-59E1-4150-BF3A-9BA6D2FD2D96}" destId="{6CEF001A-A131-FA4A-A9D8-8219EB49CECE}" srcOrd="0" destOrd="0" presId="urn:microsoft.com/office/officeart/2005/8/layout/vList2"/>
    <dgm:cxn modelId="{B849C469-6C0E-6649-A4F4-2E4F27C9F7B4}" type="presOf" srcId="{22EB851A-2D5C-45B6-AD29-598DC1036835}" destId="{9B7625C5-075E-D34A-A932-976B318E622B}" srcOrd="0" destOrd="0" presId="urn:microsoft.com/office/officeart/2005/8/layout/vList2"/>
    <dgm:cxn modelId="{5AF23BCA-D5FB-4AB9-A8C4-AB6F869B875C}" srcId="{AE99F882-BDB4-4D45-BC49-F9D757981187}" destId="{22EB851A-2D5C-45B6-AD29-598DC1036835}" srcOrd="0" destOrd="0" parTransId="{BBD5A6C9-2DD8-40AA-89E1-9FF16D1A0B7F}" sibTransId="{0D5F5F39-684B-4094-82EA-BC34AC5EA8E6}"/>
    <dgm:cxn modelId="{C11174D1-5A0D-8A4A-9768-DE6BBF4EBAEF}" type="presOf" srcId="{AE99F882-BDB4-4D45-BC49-F9D757981187}" destId="{C7CE453B-5200-4741-8CCC-8F9B09D340B2}" srcOrd="0" destOrd="0" presId="urn:microsoft.com/office/officeart/2005/8/layout/vList2"/>
    <dgm:cxn modelId="{A9493503-0A76-5549-B1C6-A898DB125FC5}" type="presParOf" srcId="{C7CE453B-5200-4741-8CCC-8F9B09D340B2}" destId="{9B7625C5-075E-D34A-A932-976B318E622B}" srcOrd="0" destOrd="0" presId="urn:microsoft.com/office/officeart/2005/8/layout/vList2"/>
    <dgm:cxn modelId="{CA652F31-7E06-574C-982E-4FB6F26FB73A}" type="presParOf" srcId="{C7CE453B-5200-4741-8CCC-8F9B09D340B2}" destId="{2980C73A-B619-FD47-936D-88542E413AE5}" srcOrd="1" destOrd="0" presId="urn:microsoft.com/office/officeart/2005/8/layout/vList2"/>
    <dgm:cxn modelId="{80EB2B04-1C5F-5448-8F0C-99EF1F1423C3}" type="presParOf" srcId="{C7CE453B-5200-4741-8CCC-8F9B09D340B2}" destId="{6CEF001A-A131-FA4A-A9D8-8219EB49CEC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6CEE50-4115-9A48-A793-C6871919624C}" type="doc">
      <dgm:prSet loTypeId="urn:microsoft.com/office/officeart/2005/8/layout/pyramid2" loCatId="" qsTypeId="urn:microsoft.com/office/officeart/2005/8/quickstyle/simple1" qsCatId="simple" csTypeId="urn:microsoft.com/office/officeart/2005/8/colors/accent1_2" csCatId="accent1" phldr="1"/>
      <dgm:spPr/>
    </dgm:pt>
    <dgm:pt modelId="{FACE129B-5F5D-C649-B66E-753EA43A9962}">
      <dgm:prSet phldrT="[Text]" custT="1"/>
      <dgm:spPr/>
      <dgm:t>
        <a:bodyPr/>
        <a:lstStyle/>
        <a:p>
          <a:pPr>
            <a:buNone/>
          </a:pPr>
          <a:r>
            <a:rPr lang="en-AM" sz="1800" b="1" dirty="0">
              <a:latin typeface="Arial" panose="020B0604020202020204" pitchFamily="34" charset="0"/>
              <a:cs typeface="Arial" panose="020B0604020202020204" pitchFamily="34" charset="0"/>
            </a:rPr>
            <a:t>Առաջին. </a:t>
          </a:r>
          <a:r>
            <a:rPr lang="hy-AM" sz="1800" dirty="0">
              <a:latin typeface="Arial" panose="020B0604020202020204" pitchFamily="34" charset="0"/>
              <a:cs typeface="Arial" panose="020B0604020202020204" pitchFamily="34" charset="0"/>
            </a:rPr>
            <a:t>Քաղաքացիները տեղեկացված են իրենց վերաբերող որոշումների մասին, սակայն դուրս են մնում որոշումների կայացման հիմնական գործընթացներից</a:t>
          </a:r>
          <a:endParaRPr lang="en-AM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0A601-B83A-C147-A9B3-2D9273A0D9DC}" type="parTrans" cxnId="{48CECE3C-F150-164C-BD5A-BE37859FCA5D}">
      <dgm:prSet/>
      <dgm:spPr/>
      <dgm:t>
        <a:bodyPr/>
        <a:lstStyle/>
        <a:p>
          <a:endParaRPr lang="en-US"/>
        </a:p>
      </dgm:t>
    </dgm:pt>
    <dgm:pt modelId="{5A8363E4-6526-DB41-868B-21E1C9E06151}" type="sibTrans" cxnId="{48CECE3C-F150-164C-BD5A-BE37859FCA5D}">
      <dgm:prSet/>
      <dgm:spPr/>
      <dgm:t>
        <a:bodyPr/>
        <a:lstStyle/>
        <a:p>
          <a:endParaRPr lang="en-US"/>
        </a:p>
      </dgm:t>
    </dgm:pt>
    <dgm:pt modelId="{BB88EE42-5F81-4440-8A9C-4D5A64ACBD98}">
      <dgm:prSet phldrT="[Text]" custT="1"/>
      <dgm:spPr/>
      <dgm:t>
        <a:bodyPr/>
        <a:lstStyle/>
        <a:p>
          <a:r>
            <a:rPr lang="hy-AM" sz="1800" b="1" dirty="0">
              <a:latin typeface="+mj-lt"/>
            </a:rPr>
            <a:t>Երրորդ.</a:t>
          </a:r>
          <a:r>
            <a:rPr lang="en-US" sz="1800" b="1" dirty="0">
              <a:latin typeface="+mj-lt"/>
            </a:rPr>
            <a:t> </a:t>
          </a:r>
          <a:r>
            <a:rPr lang="hy-AM" sz="1800" dirty="0">
              <a:latin typeface="+mj-lt"/>
            </a:rPr>
            <a:t>Համատեղ որոշումների կայացում, երբ իշխանությունների կողմից քաղաքացիները լիազորված են ակտիվորեն  մասնակցելու որոշումների կայացման գործընթացներին</a:t>
          </a:r>
          <a:endParaRPr lang="en-US" sz="1800" dirty="0">
            <a:latin typeface="+mj-lt"/>
          </a:endParaRPr>
        </a:p>
      </dgm:t>
    </dgm:pt>
    <dgm:pt modelId="{3858C045-6772-F845-B598-79F7602FAE2C}" type="parTrans" cxnId="{10059649-F5A6-514F-94D8-3FC858925ADE}">
      <dgm:prSet/>
      <dgm:spPr/>
      <dgm:t>
        <a:bodyPr/>
        <a:lstStyle/>
        <a:p>
          <a:endParaRPr lang="en-US"/>
        </a:p>
      </dgm:t>
    </dgm:pt>
    <dgm:pt modelId="{FBCFB3A5-5581-4B4D-9F3F-64848B0371EC}" type="sibTrans" cxnId="{10059649-F5A6-514F-94D8-3FC858925ADE}">
      <dgm:prSet/>
      <dgm:spPr/>
      <dgm:t>
        <a:bodyPr/>
        <a:lstStyle/>
        <a:p>
          <a:endParaRPr lang="en-US"/>
        </a:p>
      </dgm:t>
    </dgm:pt>
    <dgm:pt modelId="{0E8D1A45-6718-4B45-BCFE-9BE80F104F5F}">
      <dgm:prSet custT="1"/>
      <dgm:spPr/>
      <dgm:t>
        <a:bodyPr/>
        <a:lstStyle/>
        <a:p>
          <a:r>
            <a:rPr lang="hy-AM" sz="1800" b="1" dirty="0">
              <a:latin typeface="+mj-lt"/>
            </a:rPr>
            <a:t>Երկրորդ. </a:t>
          </a:r>
          <a:r>
            <a:rPr lang="hy-AM" sz="1800" dirty="0">
              <a:latin typeface="+mj-lt"/>
            </a:rPr>
            <a:t>Իշխանությունները քաղաքացիներին հնարավորություն են տալիս խորհուրդներ և մեկնաբանություններ տալ նախատեսվող քաղաքականության վերաբերյալ</a:t>
          </a:r>
          <a:endParaRPr lang="en-AM" sz="1800" dirty="0">
            <a:latin typeface="+mj-lt"/>
          </a:endParaRPr>
        </a:p>
      </dgm:t>
    </dgm:pt>
    <dgm:pt modelId="{54F5810C-5FF4-7849-BB2A-B10BE3869CA4}" type="parTrans" cxnId="{D48E9812-1FD0-1645-8B6F-FD7127487007}">
      <dgm:prSet/>
      <dgm:spPr/>
      <dgm:t>
        <a:bodyPr/>
        <a:lstStyle/>
        <a:p>
          <a:endParaRPr lang="en-US"/>
        </a:p>
      </dgm:t>
    </dgm:pt>
    <dgm:pt modelId="{702FFEF9-C441-1B40-81DD-BBCF36DA5000}" type="sibTrans" cxnId="{D48E9812-1FD0-1645-8B6F-FD7127487007}">
      <dgm:prSet/>
      <dgm:spPr/>
      <dgm:t>
        <a:bodyPr/>
        <a:lstStyle/>
        <a:p>
          <a:endParaRPr lang="en-US"/>
        </a:p>
      </dgm:t>
    </dgm:pt>
    <dgm:pt modelId="{DADB261F-0827-2844-80A0-C6B6109EFE4C}" type="pres">
      <dgm:prSet presAssocID="{996CEE50-4115-9A48-A793-C6871919624C}" presName="compositeShape" presStyleCnt="0">
        <dgm:presLayoutVars>
          <dgm:dir/>
          <dgm:resizeHandles/>
        </dgm:presLayoutVars>
      </dgm:prSet>
      <dgm:spPr/>
    </dgm:pt>
    <dgm:pt modelId="{E9F0EC94-09DC-FF44-AA69-365D7382A7BD}" type="pres">
      <dgm:prSet presAssocID="{996CEE50-4115-9A48-A793-C6871919624C}" presName="pyramid" presStyleLbl="node1" presStyleIdx="0" presStyleCnt="1" custLinFactNeighborX="-10063" custLinFactNeighborY="8762"/>
      <dgm:spPr/>
    </dgm:pt>
    <dgm:pt modelId="{3E2AA58D-5A81-2C41-AA5E-3B0C5ACAB161}" type="pres">
      <dgm:prSet presAssocID="{996CEE50-4115-9A48-A793-C6871919624C}" presName="theList" presStyleCnt="0"/>
      <dgm:spPr/>
    </dgm:pt>
    <dgm:pt modelId="{CB023724-62A2-FA4F-B834-D2F888CFD890}" type="pres">
      <dgm:prSet presAssocID="{FACE129B-5F5D-C649-B66E-753EA43A9962}" presName="aNode" presStyleLbl="fgAcc1" presStyleIdx="0" presStyleCnt="3" custScaleX="191057" custLinFactY="34770" custLinFactNeighborX="5241" custLinFactNeighborY="100000">
        <dgm:presLayoutVars>
          <dgm:bulletEnabled val="1"/>
        </dgm:presLayoutVars>
      </dgm:prSet>
      <dgm:spPr/>
    </dgm:pt>
    <dgm:pt modelId="{C5737876-E9FA-CA4C-ABC7-394C2FC12050}" type="pres">
      <dgm:prSet presAssocID="{FACE129B-5F5D-C649-B66E-753EA43A9962}" presName="aSpace" presStyleCnt="0"/>
      <dgm:spPr/>
    </dgm:pt>
    <dgm:pt modelId="{101F9879-A914-A841-B2DF-84C1B7EA8C81}" type="pres">
      <dgm:prSet presAssocID="{0E8D1A45-6718-4B45-BCFE-9BE80F104F5F}" presName="aNode" presStyleLbl="fgAcc1" presStyleIdx="1" presStyleCnt="3" custScaleX="188152" custScaleY="107733" custLinFactY="41881" custLinFactNeighborX="9538" custLinFactNeighborY="100000">
        <dgm:presLayoutVars>
          <dgm:bulletEnabled val="1"/>
        </dgm:presLayoutVars>
      </dgm:prSet>
      <dgm:spPr/>
    </dgm:pt>
    <dgm:pt modelId="{C479A8DC-126F-B74E-AC36-52A792E09884}" type="pres">
      <dgm:prSet presAssocID="{0E8D1A45-6718-4B45-BCFE-9BE80F104F5F}" presName="aSpace" presStyleCnt="0"/>
      <dgm:spPr/>
    </dgm:pt>
    <dgm:pt modelId="{8D4F3896-9282-E44C-9938-837930281A21}" type="pres">
      <dgm:prSet presAssocID="{BB88EE42-5F81-4440-8A9C-4D5A64ACBD98}" presName="aNode" presStyleLbl="fgAcc1" presStyleIdx="2" presStyleCnt="3" custScaleX="189337" custScaleY="111185" custLinFactY="42377" custLinFactNeighborX="5289" custLinFactNeighborY="100000">
        <dgm:presLayoutVars>
          <dgm:bulletEnabled val="1"/>
        </dgm:presLayoutVars>
      </dgm:prSet>
      <dgm:spPr/>
    </dgm:pt>
    <dgm:pt modelId="{39C23602-767E-9243-B77E-1386E8460AE5}" type="pres">
      <dgm:prSet presAssocID="{BB88EE42-5F81-4440-8A9C-4D5A64ACBD98}" presName="aSpace" presStyleCnt="0"/>
      <dgm:spPr/>
    </dgm:pt>
  </dgm:ptLst>
  <dgm:cxnLst>
    <dgm:cxn modelId="{D48E9812-1FD0-1645-8B6F-FD7127487007}" srcId="{996CEE50-4115-9A48-A793-C6871919624C}" destId="{0E8D1A45-6718-4B45-BCFE-9BE80F104F5F}" srcOrd="1" destOrd="0" parTransId="{54F5810C-5FF4-7849-BB2A-B10BE3869CA4}" sibTransId="{702FFEF9-C441-1B40-81DD-BBCF36DA5000}"/>
    <dgm:cxn modelId="{48CECE3C-F150-164C-BD5A-BE37859FCA5D}" srcId="{996CEE50-4115-9A48-A793-C6871919624C}" destId="{FACE129B-5F5D-C649-B66E-753EA43A9962}" srcOrd="0" destOrd="0" parTransId="{4760A601-B83A-C147-A9B3-2D9273A0D9DC}" sibTransId="{5A8363E4-6526-DB41-868B-21E1C9E06151}"/>
    <dgm:cxn modelId="{10059649-F5A6-514F-94D8-3FC858925ADE}" srcId="{996CEE50-4115-9A48-A793-C6871919624C}" destId="{BB88EE42-5F81-4440-8A9C-4D5A64ACBD98}" srcOrd="2" destOrd="0" parTransId="{3858C045-6772-F845-B598-79F7602FAE2C}" sibTransId="{FBCFB3A5-5581-4B4D-9F3F-64848B0371EC}"/>
    <dgm:cxn modelId="{6D976C70-D1F4-5B4B-B6A6-D0E610E1FB6A}" type="presOf" srcId="{FACE129B-5F5D-C649-B66E-753EA43A9962}" destId="{CB023724-62A2-FA4F-B834-D2F888CFD890}" srcOrd="0" destOrd="0" presId="urn:microsoft.com/office/officeart/2005/8/layout/pyramid2"/>
    <dgm:cxn modelId="{2F139579-9EA1-1C41-AF62-7951EF282649}" type="presOf" srcId="{996CEE50-4115-9A48-A793-C6871919624C}" destId="{DADB261F-0827-2844-80A0-C6B6109EFE4C}" srcOrd="0" destOrd="0" presId="urn:microsoft.com/office/officeart/2005/8/layout/pyramid2"/>
    <dgm:cxn modelId="{57F9B5F6-81EC-CA4A-B816-4CE365E13F2A}" type="presOf" srcId="{BB88EE42-5F81-4440-8A9C-4D5A64ACBD98}" destId="{8D4F3896-9282-E44C-9938-837930281A21}" srcOrd="0" destOrd="0" presId="urn:microsoft.com/office/officeart/2005/8/layout/pyramid2"/>
    <dgm:cxn modelId="{741AF5F7-16AD-1A43-9BBE-64089A273BB6}" type="presOf" srcId="{0E8D1A45-6718-4B45-BCFE-9BE80F104F5F}" destId="{101F9879-A914-A841-B2DF-84C1B7EA8C81}" srcOrd="0" destOrd="0" presId="urn:microsoft.com/office/officeart/2005/8/layout/pyramid2"/>
    <dgm:cxn modelId="{487FB417-DE09-8742-9ED9-5A3C5322FAE5}" type="presParOf" srcId="{DADB261F-0827-2844-80A0-C6B6109EFE4C}" destId="{E9F0EC94-09DC-FF44-AA69-365D7382A7BD}" srcOrd="0" destOrd="0" presId="urn:microsoft.com/office/officeart/2005/8/layout/pyramid2"/>
    <dgm:cxn modelId="{92176AED-BA68-7A4A-9EF2-6E3C72764506}" type="presParOf" srcId="{DADB261F-0827-2844-80A0-C6B6109EFE4C}" destId="{3E2AA58D-5A81-2C41-AA5E-3B0C5ACAB161}" srcOrd="1" destOrd="0" presId="urn:microsoft.com/office/officeart/2005/8/layout/pyramid2"/>
    <dgm:cxn modelId="{773EE54A-32CB-FC47-8D63-7EBD2B321DF2}" type="presParOf" srcId="{3E2AA58D-5A81-2C41-AA5E-3B0C5ACAB161}" destId="{CB023724-62A2-FA4F-B834-D2F888CFD890}" srcOrd="0" destOrd="0" presId="urn:microsoft.com/office/officeart/2005/8/layout/pyramid2"/>
    <dgm:cxn modelId="{2F4485FD-6BF3-6E45-9DF5-DEDD6EA6FA04}" type="presParOf" srcId="{3E2AA58D-5A81-2C41-AA5E-3B0C5ACAB161}" destId="{C5737876-E9FA-CA4C-ABC7-394C2FC12050}" srcOrd="1" destOrd="0" presId="urn:microsoft.com/office/officeart/2005/8/layout/pyramid2"/>
    <dgm:cxn modelId="{1E8D9824-AFBC-B441-829E-EE39826429D2}" type="presParOf" srcId="{3E2AA58D-5A81-2C41-AA5E-3B0C5ACAB161}" destId="{101F9879-A914-A841-B2DF-84C1B7EA8C81}" srcOrd="2" destOrd="0" presId="urn:microsoft.com/office/officeart/2005/8/layout/pyramid2"/>
    <dgm:cxn modelId="{191BF8E8-12A4-9C48-A8E0-1F9B567794E2}" type="presParOf" srcId="{3E2AA58D-5A81-2C41-AA5E-3B0C5ACAB161}" destId="{C479A8DC-126F-B74E-AC36-52A792E09884}" srcOrd="3" destOrd="0" presId="urn:microsoft.com/office/officeart/2005/8/layout/pyramid2"/>
    <dgm:cxn modelId="{E6D1A079-0849-8C49-9897-B6E873EFFA8B}" type="presParOf" srcId="{3E2AA58D-5A81-2C41-AA5E-3B0C5ACAB161}" destId="{8D4F3896-9282-E44C-9938-837930281A21}" srcOrd="4" destOrd="0" presId="urn:microsoft.com/office/officeart/2005/8/layout/pyramid2"/>
    <dgm:cxn modelId="{EF65F8A2-000A-C942-B2BE-F90F2B28027B}" type="presParOf" srcId="{3E2AA58D-5A81-2C41-AA5E-3B0C5ACAB161}" destId="{39C23602-767E-9243-B77E-1386E8460AE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06A163-E978-4D82-AEED-DBC13C9A04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CADEE0-DDCF-42FE-B471-32276560AA6C}">
      <dgm:prSet/>
      <dgm:spPr/>
      <dgm:t>
        <a:bodyPr/>
        <a:lstStyle/>
        <a:p>
          <a:r>
            <a:rPr lang="hy-AM" dirty="0"/>
            <a:t>Ավանդաբար մասնակցում են </a:t>
          </a:r>
          <a:r>
            <a:rPr lang="hy-AM" b="1" dirty="0"/>
            <a:t>կրթված</a:t>
          </a:r>
          <a:r>
            <a:rPr lang="hy-AM" dirty="0"/>
            <a:t> երիտասարդները, որոնց համար մասնակցային հարթակներն ավելի հասանելի են։ </a:t>
          </a:r>
          <a:endParaRPr lang="en-US" dirty="0"/>
        </a:p>
      </dgm:t>
    </dgm:pt>
    <dgm:pt modelId="{348A18C8-1735-4C97-A932-BDF315758676}" type="parTrans" cxnId="{9B3BC7EB-3F38-4DBF-8F5D-3FFC38510679}">
      <dgm:prSet/>
      <dgm:spPr/>
      <dgm:t>
        <a:bodyPr/>
        <a:lstStyle/>
        <a:p>
          <a:endParaRPr lang="en-US"/>
        </a:p>
      </dgm:t>
    </dgm:pt>
    <dgm:pt modelId="{D8BB0192-332C-4EE1-AA41-E9E39D735B54}" type="sibTrans" cxnId="{9B3BC7EB-3F38-4DBF-8F5D-3FFC38510679}">
      <dgm:prSet/>
      <dgm:spPr/>
      <dgm:t>
        <a:bodyPr/>
        <a:lstStyle/>
        <a:p>
          <a:endParaRPr lang="en-US"/>
        </a:p>
      </dgm:t>
    </dgm:pt>
    <dgm:pt modelId="{ABC133C4-C837-4530-A423-40068C7A4501}">
      <dgm:prSet/>
      <dgm:spPr/>
      <dgm:t>
        <a:bodyPr/>
        <a:lstStyle/>
        <a:p>
          <a:r>
            <a:rPr lang="hy-AM" b="1" dirty="0"/>
            <a:t>Անձնական խոչընդոտներ հաղթահարած</a:t>
          </a:r>
          <a:r>
            <a:rPr lang="hy-AM" dirty="0"/>
            <a:t> երիտասարադները, ում խրախուսում են իրենց հասակակիցները կամ մեծահասակները, ավելի հակված են մասնակցելու։ </a:t>
          </a:r>
          <a:endParaRPr lang="en-US" dirty="0"/>
        </a:p>
      </dgm:t>
    </dgm:pt>
    <dgm:pt modelId="{81E532C6-A235-4F66-B080-1D3FC6B25A39}" type="parTrans" cxnId="{CE0EAD29-32FF-4B81-A942-04A96BB4F670}">
      <dgm:prSet/>
      <dgm:spPr/>
      <dgm:t>
        <a:bodyPr/>
        <a:lstStyle/>
        <a:p>
          <a:endParaRPr lang="en-US"/>
        </a:p>
      </dgm:t>
    </dgm:pt>
    <dgm:pt modelId="{9B1D6053-6AA0-4E72-AD37-316261EEE05D}" type="sibTrans" cxnId="{CE0EAD29-32FF-4B81-A942-04A96BB4F670}">
      <dgm:prSet/>
      <dgm:spPr/>
      <dgm:t>
        <a:bodyPr/>
        <a:lstStyle/>
        <a:p>
          <a:endParaRPr lang="en-US"/>
        </a:p>
      </dgm:t>
    </dgm:pt>
    <dgm:pt modelId="{8B73E51A-FF16-4659-9060-7D0E52D79EFF}">
      <dgm:prSet/>
      <dgm:spPr/>
      <dgm:t>
        <a:bodyPr/>
        <a:lstStyle/>
        <a:p>
          <a:r>
            <a:rPr lang="hy-AM" b="1" dirty="0"/>
            <a:t>Սոցիալապես խոցելի խմբերի</a:t>
          </a:r>
          <a:r>
            <a:rPr lang="hy-AM" dirty="0"/>
            <a:t> երիտասարդները ավելի քիչ հնարավորություններ ունեն մասնակցելու իրենց կյանքին վերաբերող որոշումների կայացմանը։ </a:t>
          </a:r>
          <a:endParaRPr lang="en-US" dirty="0"/>
        </a:p>
      </dgm:t>
    </dgm:pt>
    <dgm:pt modelId="{8F75C1EF-0C7D-4E6F-8F1E-1BBA18F045BE}" type="parTrans" cxnId="{1B369BDC-BD03-4036-AEA0-23E71EF1DD3C}">
      <dgm:prSet/>
      <dgm:spPr/>
      <dgm:t>
        <a:bodyPr/>
        <a:lstStyle/>
        <a:p>
          <a:endParaRPr lang="en-US"/>
        </a:p>
      </dgm:t>
    </dgm:pt>
    <dgm:pt modelId="{EE4A988C-CE7F-44E6-8B1C-202838CC254D}" type="sibTrans" cxnId="{1B369BDC-BD03-4036-AEA0-23E71EF1DD3C}">
      <dgm:prSet/>
      <dgm:spPr/>
      <dgm:t>
        <a:bodyPr/>
        <a:lstStyle/>
        <a:p>
          <a:endParaRPr lang="en-US"/>
        </a:p>
      </dgm:t>
    </dgm:pt>
    <dgm:pt modelId="{FD9D9477-7196-4BBA-9F71-B2D9C2535DA1}">
      <dgm:prSet/>
      <dgm:spPr/>
      <dgm:t>
        <a:bodyPr/>
        <a:lstStyle/>
        <a:p>
          <a:r>
            <a:rPr lang="hy-AM" dirty="0"/>
            <a:t>Երիտասարդները, ովքեր </a:t>
          </a:r>
          <a:r>
            <a:rPr lang="hy-AM" b="1" dirty="0"/>
            <a:t>դժվարանում են բավարարել իրենց առաջնային կարիքները</a:t>
          </a:r>
          <a:r>
            <a:rPr lang="hy-AM" dirty="0"/>
            <a:t>,</a:t>
          </a:r>
          <a:r>
            <a:rPr lang="hy-AM" b="1" dirty="0"/>
            <a:t> </a:t>
          </a:r>
          <a:r>
            <a:rPr lang="hy-AM" dirty="0"/>
            <a:t>ամենաքիչն են ներգրավված որոշումների կայացման գործընթացներում։ </a:t>
          </a:r>
          <a:endParaRPr lang="en-US" dirty="0"/>
        </a:p>
      </dgm:t>
    </dgm:pt>
    <dgm:pt modelId="{EBC60218-FC03-446E-9479-A4FA484DD749}" type="parTrans" cxnId="{E62F997A-4AB0-4A15-9B84-04B6D02C936A}">
      <dgm:prSet/>
      <dgm:spPr/>
      <dgm:t>
        <a:bodyPr/>
        <a:lstStyle/>
        <a:p>
          <a:endParaRPr lang="en-US"/>
        </a:p>
      </dgm:t>
    </dgm:pt>
    <dgm:pt modelId="{9136460B-F5F1-4E7D-9B58-1928BCA5773B}" type="sibTrans" cxnId="{E62F997A-4AB0-4A15-9B84-04B6D02C936A}">
      <dgm:prSet/>
      <dgm:spPr/>
      <dgm:t>
        <a:bodyPr/>
        <a:lstStyle/>
        <a:p>
          <a:endParaRPr lang="en-US"/>
        </a:p>
      </dgm:t>
    </dgm:pt>
    <dgm:pt modelId="{E251D5F7-BE6F-4779-B8D7-7BBAC347F6F3}">
      <dgm:prSet/>
      <dgm:spPr/>
      <dgm:t>
        <a:bodyPr/>
        <a:lstStyle/>
        <a:p>
          <a:r>
            <a:rPr lang="hy-AM" dirty="0"/>
            <a:t>Երիտասարդները, ովքեր </a:t>
          </a:r>
          <a:r>
            <a:rPr lang="hy-AM" b="1" dirty="0"/>
            <a:t>հավատացած են, որ իրենց ձայնը լսելի չէ</a:t>
          </a:r>
          <a:r>
            <a:rPr lang="hy-AM" dirty="0"/>
            <a:t>, չեն մասնակցում։</a:t>
          </a:r>
          <a:endParaRPr lang="en-US" dirty="0"/>
        </a:p>
      </dgm:t>
    </dgm:pt>
    <dgm:pt modelId="{B4DF32F5-8B45-47A3-815C-7E479522992C}" type="parTrans" cxnId="{ABE98CEE-1715-4765-A418-F2A12189C535}">
      <dgm:prSet/>
      <dgm:spPr/>
      <dgm:t>
        <a:bodyPr/>
        <a:lstStyle/>
        <a:p>
          <a:endParaRPr lang="en-US"/>
        </a:p>
      </dgm:t>
    </dgm:pt>
    <dgm:pt modelId="{BFB8FE6D-D747-4321-A181-F53AEB721842}" type="sibTrans" cxnId="{ABE98CEE-1715-4765-A418-F2A12189C535}">
      <dgm:prSet/>
      <dgm:spPr/>
      <dgm:t>
        <a:bodyPr/>
        <a:lstStyle/>
        <a:p>
          <a:endParaRPr lang="en-US"/>
        </a:p>
      </dgm:t>
    </dgm:pt>
    <dgm:pt modelId="{C7AC3289-2770-41B7-8F00-8B17B92D3A47}">
      <dgm:prSet/>
      <dgm:spPr/>
      <dgm:t>
        <a:bodyPr/>
        <a:lstStyle/>
        <a:p>
          <a:r>
            <a:rPr lang="hy-AM" dirty="0"/>
            <a:t>Մասնակցության աստիճանի վրա ազդում են սոցիալ-տնտեսական կարգավիճակը, սեռը և էթնիկ պատկանելիությունը</a:t>
          </a:r>
          <a:endParaRPr lang="en-US" dirty="0"/>
        </a:p>
      </dgm:t>
    </dgm:pt>
    <dgm:pt modelId="{D07D53AF-7E24-46CC-9748-816E5D770A19}" type="parTrans" cxnId="{C370E20B-CCE7-429B-9346-9AB9180C1685}">
      <dgm:prSet/>
      <dgm:spPr/>
      <dgm:t>
        <a:bodyPr/>
        <a:lstStyle/>
        <a:p>
          <a:endParaRPr lang="en-US"/>
        </a:p>
      </dgm:t>
    </dgm:pt>
    <dgm:pt modelId="{9E74260C-2552-4A61-A5CC-CA6E127804EB}" type="sibTrans" cxnId="{C370E20B-CCE7-429B-9346-9AB9180C1685}">
      <dgm:prSet/>
      <dgm:spPr/>
      <dgm:t>
        <a:bodyPr/>
        <a:lstStyle/>
        <a:p>
          <a:endParaRPr lang="en-US"/>
        </a:p>
      </dgm:t>
    </dgm:pt>
    <dgm:pt modelId="{6BA8BD7B-6AA2-1749-A270-9D554A808A1F}" type="pres">
      <dgm:prSet presAssocID="{4406A163-E978-4D82-AEED-DBC13C9A049B}" presName="linear" presStyleCnt="0">
        <dgm:presLayoutVars>
          <dgm:animLvl val="lvl"/>
          <dgm:resizeHandles val="exact"/>
        </dgm:presLayoutVars>
      </dgm:prSet>
      <dgm:spPr/>
    </dgm:pt>
    <dgm:pt modelId="{A76C84C9-7A30-3745-B369-E26395E8B4E1}" type="pres">
      <dgm:prSet presAssocID="{E2CADEE0-DDCF-42FE-B471-32276560AA6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B01566F-D7BA-9E4A-9749-9EACB2DD489F}" type="pres">
      <dgm:prSet presAssocID="{D8BB0192-332C-4EE1-AA41-E9E39D735B54}" presName="spacer" presStyleCnt="0"/>
      <dgm:spPr/>
    </dgm:pt>
    <dgm:pt modelId="{60C510BE-16B5-3A45-B390-4DDF891CC891}" type="pres">
      <dgm:prSet presAssocID="{ABC133C4-C837-4530-A423-40068C7A450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94AD15F-EF71-DC4E-AF46-A4B3AC4E90AA}" type="pres">
      <dgm:prSet presAssocID="{9B1D6053-6AA0-4E72-AD37-316261EEE05D}" presName="spacer" presStyleCnt="0"/>
      <dgm:spPr/>
    </dgm:pt>
    <dgm:pt modelId="{5DB2FBDB-379F-ED4C-86E7-878C86A36B4C}" type="pres">
      <dgm:prSet presAssocID="{8B73E51A-FF16-4659-9060-7D0E52D79EF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9133E2C-9E10-C546-9E9D-2CDF5B88AFA8}" type="pres">
      <dgm:prSet presAssocID="{EE4A988C-CE7F-44E6-8B1C-202838CC254D}" presName="spacer" presStyleCnt="0"/>
      <dgm:spPr/>
    </dgm:pt>
    <dgm:pt modelId="{C9AFD7BB-7F62-8C43-90F0-A9FEF06BA54D}" type="pres">
      <dgm:prSet presAssocID="{FD9D9477-7196-4BBA-9F71-B2D9C2535DA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B34B4CA-A612-0342-A410-EFD1589360A2}" type="pres">
      <dgm:prSet presAssocID="{9136460B-F5F1-4E7D-9B58-1928BCA5773B}" presName="spacer" presStyleCnt="0"/>
      <dgm:spPr/>
    </dgm:pt>
    <dgm:pt modelId="{9B240099-5BBE-DD41-B18A-900306E6A930}" type="pres">
      <dgm:prSet presAssocID="{E251D5F7-BE6F-4779-B8D7-7BBAC347F6F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453F1FB-6976-C544-BC71-E25962EE7F0E}" type="pres">
      <dgm:prSet presAssocID="{BFB8FE6D-D747-4321-A181-F53AEB721842}" presName="spacer" presStyleCnt="0"/>
      <dgm:spPr/>
    </dgm:pt>
    <dgm:pt modelId="{0E86EAA1-666E-7042-AC3A-13AE26A7F48D}" type="pres">
      <dgm:prSet presAssocID="{C7AC3289-2770-41B7-8F00-8B17B92D3A4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370E20B-CCE7-429B-9346-9AB9180C1685}" srcId="{4406A163-E978-4D82-AEED-DBC13C9A049B}" destId="{C7AC3289-2770-41B7-8F00-8B17B92D3A47}" srcOrd="5" destOrd="0" parTransId="{D07D53AF-7E24-46CC-9748-816E5D770A19}" sibTransId="{9E74260C-2552-4A61-A5CC-CA6E127804EB}"/>
    <dgm:cxn modelId="{CE0EAD29-32FF-4B81-A942-04A96BB4F670}" srcId="{4406A163-E978-4D82-AEED-DBC13C9A049B}" destId="{ABC133C4-C837-4530-A423-40068C7A4501}" srcOrd="1" destOrd="0" parTransId="{81E532C6-A235-4F66-B080-1D3FC6B25A39}" sibTransId="{9B1D6053-6AA0-4E72-AD37-316261EEE05D}"/>
    <dgm:cxn modelId="{BD62E92D-6C85-464B-B235-EA6A94253F02}" type="presOf" srcId="{E251D5F7-BE6F-4779-B8D7-7BBAC347F6F3}" destId="{9B240099-5BBE-DD41-B18A-900306E6A930}" srcOrd="0" destOrd="0" presId="urn:microsoft.com/office/officeart/2005/8/layout/vList2"/>
    <dgm:cxn modelId="{624EC06B-5E07-0846-AE53-D4988C1B6C35}" type="presOf" srcId="{8B73E51A-FF16-4659-9060-7D0E52D79EFF}" destId="{5DB2FBDB-379F-ED4C-86E7-878C86A36B4C}" srcOrd="0" destOrd="0" presId="urn:microsoft.com/office/officeart/2005/8/layout/vList2"/>
    <dgm:cxn modelId="{44A8E24F-837D-5449-B6A2-50D12D369809}" type="presOf" srcId="{C7AC3289-2770-41B7-8F00-8B17B92D3A47}" destId="{0E86EAA1-666E-7042-AC3A-13AE26A7F48D}" srcOrd="0" destOrd="0" presId="urn:microsoft.com/office/officeart/2005/8/layout/vList2"/>
    <dgm:cxn modelId="{3F9CA150-2750-FA48-8C0C-4E404901D3BC}" type="presOf" srcId="{FD9D9477-7196-4BBA-9F71-B2D9C2535DA1}" destId="{C9AFD7BB-7F62-8C43-90F0-A9FEF06BA54D}" srcOrd="0" destOrd="0" presId="urn:microsoft.com/office/officeart/2005/8/layout/vList2"/>
    <dgm:cxn modelId="{E62F997A-4AB0-4A15-9B84-04B6D02C936A}" srcId="{4406A163-E978-4D82-AEED-DBC13C9A049B}" destId="{FD9D9477-7196-4BBA-9F71-B2D9C2535DA1}" srcOrd="3" destOrd="0" parTransId="{EBC60218-FC03-446E-9479-A4FA484DD749}" sibTransId="{9136460B-F5F1-4E7D-9B58-1928BCA5773B}"/>
    <dgm:cxn modelId="{6FE80FC2-11CE-A547-AEF4-07C8BD20A6C0}" type="presOf" srcId="{ABC133C4-C837-4530-A423-40068C7A4501}" destId="{60C510BE-16B5-3A45-B390-4DDF891CC891}" srcOrd="0" destOrd="0" presId="urn:microsoft.com/office/officeart/2005/8/layout/vList2"/>
    <dgm:cxn modelId="{9C1BCEC3-3385-164B-92B8-59D4A241F9A9}" type="presOf" srcId="{4406A163-E978-4D82-AEED-DBC13C9A049B}" destId="{6BA8BD7B-6AA2-1749-A270-9D554A808A1F}" srcOrd="0" destOrd="0" presId="urn:microsoft.com/office/officeart/2005/8/layout/vList2"/>
    <dgm:cxn modelId="{1B369BDC-BD03-4036-AEA0-23E71EF1DD3C}" srcId="{4406A163-E978-4D82-AEED-DBC13C9A049B}" destId="{8B73E51A-FF16-4659-9060-7D0E52D79EFF}" srcOrd="2" destOrd="0" parTransId="{8F75C1EF-0C7D-4E6F-8F1E-1BBA18F045BE}" sibTransId="{EE4A988C-CE7F-44E6-8B1C-202838CC254D}"/>
    <dgm:cxn modelId="{2CB028DF-7EFF-EE4D-A2DF-98D6CB612BA0}" type="presOf" srcId="{E2CADEE0-DDCF-42FE-B471-32276560AA6C}" destId="{A76C84C9-7A30-3745-B369-E26395E8B4E1}" srcOrd="0" destOrd="0" presId="urn:microsoft.com/office/officeart/2005/8/layout/vList2"/>
    <dgm:cxn modelId="{9B3BC7EB-3F38-4DBF-8F5D-3FFC38510679}" srcId="{4406A163-E978-4D82-AEED-DBC13C9A049B}" destId="{E2CADEE0-DDCF-42FE-B471-32276560AA6C}" srcOrd="0" destOrd="0" parTransId="{348A18C8-1735-4C97-A932-BDF315758676}" sibTransId="{D8BB0192-332C-4EE1-AA41-E9E39D735B54}"/>
    <dgm:cxn modelId="{ABE98CEE-1715-4765-A418-F2A12189C535}" srcId="{4406A163-E978-4D82-AEED-DBC13C9A049B}" destId="{E251D5F7-BE6F-4779-B8D7-7BBAC347F6F3}" srcOrd="4" destOrd="0" parTransId="{B4DF32F5-8B45-47A3-815C-7E479522992C}" sibTransId="{BFB8FE6D-D747-4321-A181-F53AEB721842}"/>
    <dgm:cxn modelId="{1F65FD8B-4960-5546-A25B-939B3D824862}" type="presParOf" srcId="{6BA8BD7B-6AA2-1749-A270-9D554A808A1F}" destId="{A76C84C9-7A30-3745-B369-E26395E8B4E1}" srcOrd="0" destOrd="0" presId="urn:microsoft.com/office/officeart/2005/8/layout/vList2"/>
    <dgm:cxn modelId="{29E90859-8E2E-9045-A9F1-63CBDE2D2450}" type="presParOf" srcId="{6BA8BD7B-6AA2-1749-A270-9D554A808A1F}" destId="{BB01566F-D7BA-9E4A-9749-9EACB2DD489F}" srcOrd="1" destOrd="0" presId="urn:microsoft.com/office/officeart/2005/8/layout/vList2"/>
    <dgm:cxn modelId="{D2441274-A348-3644-95EE-81E085A9B001}" type="presParOf" srcId="{6BA8BD7B-6AA2-1749-A270-9D554A808A1F}" destId="{60C510BE-16B5-3A45-B390-4DDF891CC891}" srcOrd="2" destOrd="0" presId="urn:microsoft.com/office/officeart/2005/8/layout/vList2"/>
    <dgm:cxn modelId="{4F2F3E03-1E63-074D-9EDF-F7797B75C5DE}" type="presParOf" srcId="{6BA8BD7B-6AA2-1749-A270-9D554A808A1F}" destId="{C94AD15F-EF71-DC4E-AF46-A4B3AC4E90AA}" srcOrd="3" destOrd="0" presId="urn:microsoft.com/office/officeart/2005/8/layout/vList2"/>
    <dgm:cxn modelId="{D807350D-6FE7-FB4F-BAAB-F9FBDB058B41}" type="presParOf" srcId="{6BA8BD7B-6AA2-1749-A270-9D554A808A1F}" destId="{5DB2FBDB-379F-ED4C-86E7-878C86A36B4C}" srcOrd="4" destOrd="0" presId="urn:microsoft.com/office/officeart/2005/8/layout/vList2"/>
    <dgm:cxn modelId="{C893DAC6-BFA2-7C4C-8D10-59E5799CF780}" type="presParOf" srcId="{6BA8BD7B-6AA2-1749-A270-9D554A808A1F}" destId="{E9133E2C-9E10-C546-9E9D-2CDF5B88AFA8}" srcOrd="5" destOrd="0" presId="urn:microsoft.com/office/officeart/2005/8/layout/vList2"/>
    <dgm:cxn modelId="{5AD24416-E8F0-BE49-9167-FEC65B9B5F8B}" type="presParOf" srcId="{6BA8BD7B-6AA2-1749-A270-9D554A808A1F}" destId="{C9AFD7BB-7F62-8C43-90F0-A9FEF06BA54D}" srcOrd="6" destOrd="0" presId="urn:microsoft.com/office/officeart/2005/8/layout/vList2"/>
    <dgm:cxn modelId="{C5F074A4-CC80-5448-BA19-02E1F708A60F}" type="presParOf" srcId="{6BA8BD7B-6AA2-1749-A270-9D554A808A1F}" destId="{0B34B4CA-A612-0342-A410-EFD1589360A2}" srcOrd="7" destOrd="0" presId="urn:microsoft.com/office/officeart/2005/8/layout/vList2"/>
    <dgm:cxn modelId="{10D95027-826D-A846-BDE8-26BE3630F92D}" type="presParOf" srcId="{6BA8BD7B-6AA2-1749-A270-9D554A808A1F}" destId="{9B240099-5BBE-DD41-B18A-900306E6A930}" srcOrd="8" destOrd="0" presId="urn:microsoft.com/office/officeart/2005/8/layout/vList2"/>
    <dgm:cxn modelId="{BCEB966D-FC9C-D645-A1FC-FC681869E416}" type="presParOf" srcId="{6BA8BD7B-6AA2-1749-A270-9D554A808A1F}" destId="{D453F1FB-6976-C544-BC71-E25962EE7F0E}" srcOrd="9" destOrd="0" presId="urn:microsoft.com/office/officeart/2005/8/layout/vList2"/>
    <dgm:cxn modelId="{B5D670C8-32B9-5D4A-BD13-D980AF4C0EEB}" type="presParOf" srcId="{6BA8BD7B-6AA2-1749-A270-9D554A808A1F}" destId="{0E86EAA1-666E-7042-AC3A-13AE26A7F48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CCCF2B-A601-460F-8DD8-AA0F4303419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7866AAB-1BDD-4858-96CD-7EA3FC217E4F}">
      <dgm:prSet/>
      <dgm:spPr/>
      <dgm:t>
        <a:bodyPr/>
        <a:lstStyle/>
        <a:p>
          <a:r>
            <a:rPr lang="hy-AM"/>
            <a:t>Ավանդական մասնակցություն </a:t>
          </a:r>
          <a:endParaRPr lang="en-US"/>
        </a:p>
      </dgm:t>
    </dgm:pt>
    <dgm:pt modelId="{BF6EC476-46AB-4AD3-94F8-5A60F003C966}" type="parTrans" cxnId="{565B475C-B4D4-4A52-8749-CEE6AFB25513}">
      <dgm:prSet/>
      <dgm:spPr/>
      <dgm:t>
        <a:bodyPr/>
        <a:lstStyle/>
        <a:p>
          <a:endParaRPr lang="en-US"/>
        </a:p>
      </dgm:t>
    </dgm:pt>
    <dgm:pt modelId="{B2F9BA53-02C4-46F5-ABCD-260B0ACF2B0D}" type="sibTrans" cxnId="{565B475C-B4D4-4A52-8749-CEE6AFB25513}">
      <dgm:prSet/>
      <dgm:spPr/>
      <dgm:t>
        <a:bodyPr/>
        <a:lstStyle/>
        <a:p>
          <a:endParaRPr lang="en-US"/>
        </a:p>
      </dgm:t>
    </dgm:pt>
    <dgm:pt modelId="{E6F19C1F-31C4-47A3-83A7-7CF68E52E49F}">
      <dgm:prSet/>
      <dgm:spPr/>
      <dgm:t>
        <a:bodyPr/>
        <a:lstStyle/>
        <a:p>
          <a:r>
            <a:rPr lang="hy-AM"/>
            <a:t>Թվային մասնակցություն </a:t>
          </a:r>
          <a:endParaRPr lang="en-US"/>
        </a:p>
      </dgm:t>
    </dgm:pt>
    <dgm:pt modelId="{6DD33870-0F36-4D35-AE71-897A3C8188CD}" type="parTrans" cxnId="{4C3BC898-3055-456A-9C41-9EB265F231E5}">
      <dgm:prSet/>
      <dgm:spPr/>
      <dgm:t>
        <a:bodyPr/>
        <a:lstStyle/>
        <a:p>
          <a:endParaRPr lang="en-US"/>
        </a:p>
      </dgm:t>
    </dgm:pt>
    <dgm:pt modelId="{9AD17950-4676-490F-8807-DF3EC5CEFFE7}" type="sibTrans" cxnId="{4C3BC898-3055-456A-9C41-9EB265F231E5}">
      <dgm:prSet/>
      <dgm:spPr/>
      <dgm:t>
        <a:bodyPr/>
        <a:lstStyle/>
        <a:p>
          <a:endParaRPr lang="en-US"/>
        </a:p>
      </dgm:t>
    </dgm:pt>
    <dgm:pt modelId="{71FA82D5-9CF0-574A-9A27-D1FEDC569D72}" type="pres">
      <dgm:prSet presAssocID="{5ACCCF2B-A601-460F-8DD8-AA0F4303419C}" presName="linear" presStyleCnt="0">
        <dgm:presLayoutVars>
          <dgm:animLvl val="lvl"/>
          <dgm:resizeHandles val="exact"/>
        </dgm:presLayoutVars>
      </dgm:prSet>
      <dgm:spPr/>
    </dgm:pt>
    <dgm:pt modelId="{50627A66-1626-9C4E-B890-5F9CBCD2FFB1}" type="pres">
      <dgm:prSet presAssocID="{47866AAB-1BDD-4858-96CD-7EA3FC217E4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66E7C29-23DB-4A48-9D19-B2C472222D69}" type="pres">
      <dgm:prSet presAssocID="{B2F9BA53-02C4-46F5-ABCD-260B0ACF2B0D}" presName="spacer" presStyleCnt="0"/>
      <dgm:spPr/>
    </dgm:pt>
    <dgm:pt modelId="{36C9D254-A930-BD48-8523-AB94B9255BAF}" type="pres">
      <dgm:prSet presAssocID="{E6F19C1F-31C4-47A3-83A7-7CF68E52E49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65B475C-B4D4-4A52-8749-CEE6AFB25513}" srcId="{5ACCCF2B-A601-460F-8DD8-AA0F4303419C}" destId="{47866AAB-1BDD-4858-96CD-7EA3FC217E4F}" srcOrd="0" destOrd="0" parTransId="{BF6EC476-46AB-4AD3-94F8-5A60F003C966}" sibTransId="{B2F9BA53-02C4-46F5-ABCD-260B0ACF2B0D}"/>
    <dgm:cxn modelId="{212B246E-66F5-5D49-8C00-0D9F9A45DDB2}" type="presOf" srcId="{47866AAB-1BDD-4858-96CD-7EA3FC217E4F}" destId="{50627A66-1626-9C4E-B890-5F9CBCD2FFB1}" srcOrd="0" destOrd="0" presId="urn:microsoft.com/office/officeart/2005/8/layout/vList2"/>
    <dgm:cxn modelId="{4C3BC898-3055-456A-9C41-9EB265F231E5}" srcId="{5ACCCF2B-A601-460F-8DD8-AA0F4303419C}" destId="{E6F19C1F-31C4-47A3-83A7-7CF68E52E49F}" srcOrd="1" destOrd="0" parTransId="{6DD33870-0F36-4D35-AE71-897A3C8188CD}" sibTransId="{9AD17950-4676-490F-8807-DF3EC5CEFFE7}"/>
    <dgm:cxn modelId="{2B8BFBCA-A07B-A444-A9BA-D7D75541BA2B}" type="presOf" srcId="{E6F19C1F-31C4-47A3-83A7-7CF68E52E49F}" destId="{36C9D254-A930-BD48-8523-AB94B9255BAF}" srcOrd="0" destOrd="0" presId="urn:microsoft.com/office/officeart/2005/8/layout/vList2"/>
    <dgm:cxn modelId="{E03841DE-48BF-BD4B-968A-B1AED7056D10}" type="presOf" srcId="{5ACCCF2B-A601-460F-8DD8-AA0F4303419C}" destId="{71FA82D5-9CF0-574A-9A27-D1FEDC569D72}" srcOrd="0" destOrd="0" presId="urn:microsoft.com/office/officeart/2005/8/layout/vList2"/>
    <dgm:cxn modelId="{519F6D52-468F-8C4A-84AF-2EDEBD898887}" type="presParOf" srcId="{71FA82D5-9CF0-574A-9A27-D1FEDC569D72}" destId="{50627A66-1626-9C4E-B890-5F9CBCD2FFB1}" srcOrd="0" destOrd="0" presId="urn:microsoft.com/office/officeart/2005/8/layout/vList2"/>
    <dgm:cxn modelId="{2AEA1305-B37E-EF49-8DD2-0FA53CE49224}" type="presParOf" srcId="{71FA82D5-9CF0-574A-9A27-D1FEDC569D72}" destId="{D66E7C29-23DB-4A48-9D19-B2C472222D69}" srcOrd="1" destOrd="0" presId="urn:microsoft.com/office/officeart/2005/8/layout/vList2"/>
    <dgm:cxn modelId="{FD12BDA5-774B-5B4D-A2A4-5F814755256E}" type="presParOf" srcId="{71FA82D5-9CF0-574A-9A27-D1FEDC569D72}" destId="{36C9D254-A930-BD48-8523-AB94B9255BA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E6CF41-38B4-4AC5-8B6D-4F6D27A23688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12B34EB-0D4B-4C43-8C30-FEA694E757F9}">
      <dgm:prSet/>
      <dgm:spPr/>
      <dgm:t>
        <a:bodyPr/>
        <a:lstStyle/>
        <a:p>
          <a:r>
            <a:rPr lang="hy-AM"/>
            <a:t>Ընտրություններին մասնակցություն </a:t>
          </a:r>
          <a:endParaRPr lang="en-US"/>
        </a:p>
      </dgm:t>
    </dgm:pt>
    <dgm:pt modelId="{47B835B6-2E19-475F-9BEF-D0C3A1A70075}" type="parTrans" cxnId="{BF64920F-F902-49E2-8C8B-B6B75C1CC1D1}">
      <dgm:prSet/>
      <dgm:spPr/>
      <dgm:t>
        <a:bodyPr/>
        <a:lstStyle/>
        <a:p>
          <a:endParaRPr lang="en-US"/>
        </a:p>
      </dgm:t>
    </dgm:pt>
    <dgm:pt modelId="{075C2D38-37EA-4C82-848A-326A1261BA20}" type="sibTrans" cxnId="{BF64920F-F902-49E2-8C8B-B6B75C1CC1D1}">
      <dgm:prSet/>
      <dgm:spPr/>
      <dgm:t>
        <a:bodyPr/>
        <a:lstStyle/>
        <a:p>
          <a:endParaRPr lang="en-US"/>
        </a:p>
      </dgm:t>
    </dgm:pt>
    <dgm:pt modelId="{353EAF75-297D-4025-9137-2A642CD94E26}">
      <dgm:prSet/>
      <dgm:spPr/>
      <dgm:t>
        <a:bodyPr/>
        <a:lstStyle/>
        <a:p>
          <a:r>
            <a:rPr lang="hy-AM"/>
            <a:t>Ներգրավվածություն և անդամակցություն քաղաքական կուսակցություններին </a:t>
          </a:r>
          <a:endParaRPr lang="en-US"/>
        </a:p>
      </dgm:t>
    </dgm:pt>
    <dgm:pt modelId="{4099563F-847B-490B-A6C4-37B672F8FBFC}" type="parTrans" cxnId="{5FF4E8F2-9CDA-46F7-B3E9-4AB19A94655F}">
      <dgm:prSet/>
      <dgm:spPr/>
      <dgm:t>
        <a:bodyPr/>
        <a:lstStyle/>
        <a:p>
          <a:endParaRPr lang="en-US"/>
        </a:p>
      </dgm:t>
    </dgm:pt>
    <dgm:pt modelId="{C3E339E2-E37B-4CC5-86B5-0441DAA9590D}" type="sibTrans" cxnId="{5FF4E8F2-9CDA-46F7-B3E9-4AB19A94655F}">
      <dgm:prSet/>
      <dgm:spPr/>
      <dgm:t>
        <a:bodyPr/>
        <a:lstStyle/>
        <a:p>
          <a:endParaRPr lang="en-US"/>
        </a:p>
      </dgm:t>
    </dgm:pt>
    <dgm:pt modelId="{B1AE0492-ED67-47DE-B483-61C315A8CB14}">
      <dgm:prSet/>
      <dgm:spPr/>
      <dgm:t>
        <a:bodyPr/>
        <a:lstStyle/>
        <a:p>
          <a:r>
            <a:rPr lang="hy-AM"/>
            <a:t>Համայնքային քննարկումներին մասնակցություն </a:t>
          </a:r>
          <a:endParaRPr lang="en-US"/>
        </a:p>
      </dgm:t>
    </dgm:pt>
    <dgm:pt modelId="{EA02897E-AD0F-4C8F-AD74-8BB4DC354581}" type="parTrans" cxnId="{003C7876-C4A5-4459-A12D-A61FA27270A7}">
      <dgm:prSet/>
      <dgm:spPr/>
      <dgm:t>
        <a:bodyPr/>
        <a:lstStyle/>
        <a:p>
          <a:endParaRPr lang="en-US"/>
        </a:p>
      </dgm:t>
    </dgm:pt>
    <dgm:pt modelId="{AC2E9E06-A35D-4CE9-8BD6-1B671927C6AC}" type="sibTrans" cxnId="{003C7876-C4A5-4459-A12D-A61FA27270A7}">
      <dgm:prSet/>
      <dgm:spPr/>
      <dgm:t>
        <a:bodyPr/>
        <a:lstStyle/>
        <a:p>
          <a:endParaRPr lang="en-US"/>
        </a:p>
      </dgm:t>
    </dgm:pt>
    <dgm:pt modelId="{6767B6D8-6695-4829-8760-4EC09E2BC68C}">
      <dgm:prSet/>
      <dgm:spPr/>
      <dgm:t>
        <a:bodyPr/>
        <a:lstStyle/>
        <a:p>
          <a:r>
            <a:rPr lang="hy-AM"/>
            <a:t>Համայնքային նախաձեռնությունների մշակում և մասնակցություն</a:t>
          </a:r>
          <a:endParaRPr lang="en-US"/>
        </a:p>
      </dgm:t>
    </dgm:pt>
    <dgm:pt modelId="{3A448BF8-002A-4E9B-81A4-5F440DB5B2AB}" type="parTrans" cxnId="{B1D1188C-3C4B-439A-A0B3-3208C28612E8}">
      <dgm:prSet/>
      <dgm:spPr/>
      <dgm:t>
        <a:bodyPr/>
        <a:lstStyle/>
        <a:p>
          <a:endParaRPr lang="en-US"/>
        </a:p>
      </dgm:t>
    </dgm:pt>
    <dgm:pt modelId="{9B369FB4-01EA-4773-9C23-CE5D4543C15B}" type="sibTrans" cxnId="{B1D1188C-3C4B-439A-A0B3-3208C28612E8}">
      <dgm:prSet/>
      <dgm:spPr/>
      <dgm:t>
        <a:bodyPr/>
        <a:lstStyle/>
        <a:p>
          <a:endParaRPr lang="en-US"/>
        </a:p>
      </dgm:t>
    </dgm:pt>
    <dgm:pt modelId="{B597A6BA-1554-4BD6-A025-8F451B8E3BBC}">
      <dgm:prSet/>
      <dgm:spPr/>
      <dgm:t>
        <a:bodyPr/>
        <a:lstStyle/>
        <a:p>
          <a:r>
            <a:rPr lang="hy-AM"/>
            <a:t>Խորհրդատվական մարմիններում ներգրավվածություն </a:t>
          </a:r>
          <a:endParaRPr lang="en-US"/>
        </a:p>
      </dgm:t>
    </dgm:pt>
    <dgm:pt modelId="{A515999E-3F4B-4F6C-93DC-5FA2D7C916DA}" type="parTrans" cxnId="{8D6915FF-CBF8-4E3E-AB13-C0B92D1220AC}">
      <dgm:prSet/>
      <dgm:spPr/>
      <dgm:t>
        <a:bodyPr/>
        <a:lstStyle/>
        <a:p>
          <a:endParaRPr lang="en-US"/>
        </a:p>
      </dgm:t>
    </dgm:pt>
    <dgm:pt modelId="{21353E75-0B24-4187-BE83-F8EEBA8AA752}" type="sibTrans" cxnId="{8D6915FF-CBF8-4E3E-AB13-C0B92D1220AC}">
      <dgm:prSet/>
      <dgm:spPr/>
      <dgm:t>
        <a:bodyPr/>
        <a:lstStyle/>
        <a:p>
          <a:endParaRPr lang="en-US"/>
        </a:p>
      </dgm:t>
    </dgm:pt>
    <dgm:pt modelId="{FA377CCD-94BF-3545-87AD-7A1A8EC50024}" type="pres">
      <dgm:prSet presAssocID="{65E6CF41-38B4-4AC5-8B6D-4F6D27A23688}" presName="linear" presStyleCnt="0">
        <dgm:presLayoutVars>
          <dgm:animLvl val="lvl"/>
          <dgm:resizeHandles val="exact"/>
        </dgm:presLayoutVars>
      </dgm:prSet>
      <dgm:spPr/>
    </dgm:pt>
    <dgm:pt modelId="{92ADA0BD-F6B9-C848-9B59-6B9B6E257E44}" type="pres">
      <dgm:prSet presAssocID="{212B34EB-0D4B-4C43-8C30-FEA694E757F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903E687-73D6-1448-92F4-050C70A1C3BB}" type="pres">
      <dgm:prSet presAssocID="{075C2D38-37EA-4C82-848A-326A1261BA20}" presName="spacer" presStyleCnt="0"/>
      <dgm:spPr/>
    </dgm:pt>
    <dgm:pt modelId="{0D52E8D0-CBCA-B645-A06B-50E40E159FDD}" type="pres">
      <dgm:prSet presAssocID="{353EAF75-297D-4025-9137-2A642CD94E2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1524E62-EE1A-8F40-BE62-9049DE1DAF41}" type="pres">
      <dgm:prSet presAssocID="{C3E339E2-E37B-4CC5-86B5-0441DAA9590D}" presName="spacer" presStyleCnt="0"/>
      <dgm:spPr/>
    </dgm:pt>
    <dgm:pt modelId="{56141D10-5C11-0C43-865D-A76C60E9C78F}" type="pres">
      <dgm:prSet presAssocID="{B1AE0492-ED67-47DE-B483-61C315A8CB1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B7C38B9-BFB4-DA4E-89AA-A3F5E5059FB1}" type="pres">
      <dgm:prSet presAssocID="{AC2E9E06-A35D-4CE9-8BD6-1B671927C6AC}" presName="spacer" presStyleCnt="0"/>
      <dgm:spPr/>
    </dgm:pt>
    <dgm:pt modelId="{7DBE55F3-FC7B-B74A-A16C-DB73C6FEE2DC}" type="pres">
      <dgm:prSet presAssocID="{6767B6D8-6695-4829-8760-4EC09E2BC68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D15E0F8-A8F5-DF4E-8466-295529DB806C}" type="pres">
      <dgm:prSet presAssocID="{9B369FB4-01EA-4773-9C23-CE5D4543C15B}" presName="spacer" presStyleCnt="0"/>
      <dgm:spPr/>
    </dgm:pt>
    <dgm:pt modelId="{D56EF175-661C-1B40-BB65-F3CF3AC5E6DC}" type="pres">
      <dgm:prSet presAssocID="{B597A6BA-1554-4BD6-A025-8F451B8E3BB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F64920F-F902-49E2-8C8B-B6B75C1CC1D1}" srcId="{65E6CF41-38B4-4AC5-8B6D-4F6D27A23688}" destId="{212B34EB-0D4B-4C43-8C30-FEA694E757F9}" srcOrd="0" destOrd="0" parTransId="{47B835B6-2E19-475F-9BEF-D0C3A1A70075}" sibTransId="{075C2D38-37EA-4C82-848A-326A1261BA20}"/>
    <dgm:cxn modelId="{2B3D2D1A-9EF4-1E40-AA65-0BB6DF48358F}" type="presOf" srcId="{B1AE0492-ED67-47DE-B483-61C315A8CB14}" destId="{56141D10-5C11-0C43-865D-A76C60E9C78F}" srcOrd="0" destOrd="0" presId="urn:microsoft.com/office/officeart/2005/8/layout/vList2"/>
    <dgm:cxn modelId="{1DACA62F-6B0E-9646-BBAD-B2E3E44B75F7}" type="presOf" srcId="{353EAF75-297D-4025-9137-2A642CD94E26}" destId="{0D52E8D0-CBCA-B645-A06B-50E40E159FDD}" srcOrd="0" destOrd="0" presId="urn:microsoft.com/office/officeart/2005/8/layout/vList2"/>
    <dgm:cxn modelId="{CCA05D67-A055-3F43-B761-E69563BD37EE}" type="presOf" srcId="{65E6CF41-38B4-4AC5-8B6D-4F6D27A23688}" destId="{FA377CCD-94BF-3545-87AD-7A1A8EC50024}" srcOrd="0" destOrd="0" presId="urn:microsoft.com/office/officeart/2005/8/layout/vList2"/>
    <dgm:cxn modelId="{003C7876-C4A5-4459-A12D-A61FA27270A7}" srcId="{65E6CF41-38B4-4AC5-8B6D-4F6D27A23688}" destId="{B1AE0492-ED67-47DE-B483-61C315A8CB14}" srcOrd="2" destOrd="0" parTransId="{EA02897E-AD0F-4C8F-AD74-8BB4DC354581}" sibTransId="{AC2E9E06-A35D-4CE9-8BD6-1B671927C6AC}"/>
    <dgm:cxn modelId="{E833527F-90BA-6447-9F1C-64F3778C749A}" type="presOf" srcId="{B597A6BA-1554-4BD6-A025-8F451B8E3BBC}" destId="{D56EF175-661C-1B40-BB65-F3CF3AC5E6DC}" srcOrd="0" destOrd="0" presId="urn:microsoft.com/office/officeart/2005/8/layout/vList2"/>
    <dgm:cxn modelId="{B1D1188C-3C4B-439A-A0B3-3208C28612E8}" srcId="{65E6CF41-38B4-4AC5-8B6D-4F6D27A23688}" destId="{6767B6D8-6695-4829-8760-4EC09E2BC68C}" srcOrd="3" destOrd="0" parTransId="{3A448BF8-002A-4E9B-81A4-5F440DB5B2AB}" sibTransId="{9B369FB4-01EA-4773-9C23-CE5D4543C15B}"/>
    <dgm:cxn modelId="{432DB8AF-203A-0E43-AF3A-F36C38B76BC1}" type="presOf" srcId="{212B34EB-0D4B-4C43-8C30-FEA694E757F9}" destId="{92ADA0BD-F6B9-C848-9B59-6B9B6E257E44}" srcOrd="0" destOrd="0" presId="urn:microsoft.com/office/officeart/2005/8/layout/vList2"/>
    <dgm:cxn modelId="{7A4F0DD6-79D7-F643-BD2E-D2ED16EF7ECA}" type="presOf" srcId="{6767B6D8-6695-4829-8760-4EC09E2BC68C}" destId="{7DBE55F3-FC7B-B74A-A16C-DB73C6FEE2DC}" srcOrd="0" destOrd="0" presId="urn:microsoft.com/office/officeart/2005/8/layout/vList2"/>
    <dgm:cxn modelId="{5FF4E8F2-9CDA-46F7-B3E9-4AB19A94655F}" srcId="{65E6CF41-38B4-4AC5-8B6D-4F6D27A23688}" destId="{353EAF75-297D-4025-9137-2A642CD94E26}" srcOrd="1" destOrd="0" parTransId="{4099563F-847B-490B-A6C4-37B672F8FBFC}" sibTransId="{C3E339E2-E37B-4CC5-86B5-0441DAA9590D}"/>
    <dgm:cxn modelId="{8D6915FF-CBF8-4E3E-AB13-C0B92D1220AC}" srcId="{65E6CF41-38B4-4AC5-8B6D-4F6D27A23688}" destId="{B597A6BA-1554-4BD6-A025-8F451B8E3BBC}" srcOrd="4" destOrd="0" parTransId="{A515999E-3F4B-4F6C-93DC-5FA2D7C916DA}" sibTransId="{21353E75-0B24-4187-BE83-F8EEBA8AA752}"/>
    <dgm:cxn modelId="{2ACB8AC5-2E03-8F4B-A461-038D057E8867}" type="presParOf" srcId="{FA377CCD-94BF-3545-87AD-7A1A8EC50024}" destId="{92ADA0BD-F6B9-C848-9B59-6B9B6E257E44}" srcOrd="0" destOrd="0" presId="urn:microsoft.com/office/officeart/2005/8/layout/vList2"/>
    <dgm:cxn modelId="{5492A25D-C21B-6745-A985-238030E762BD}" type="presParOf" srcId="{FA377CCD-94BF-3545-87AD-7A1A8EC50024}" destId="{5903E687-73D6-1448-92F4-050C70A1C3BB}" srcOrd="1" destOrd="0" presId="urn:microsoft.com/office/officeart/2005/8/layout/vList2"/>
    <dgm:cxn modelId="{940C6B5F-4ABF-A745-A5DF-DD6D0D125A85}" type="presParOf" srcId="{FA377CCD-94BF-3545-87AD-7A1A8EC50024}" destId="{0D52E8D0-CBCA-B645-A06B-50E40E159FDD}" srcOrd="2" destOrd="0" presId="urn:microsoft.com/office/officeart/2005/8/layout/vList2"/>
    <dgm:cxn modelId="{74902A64-E864-C341-B9DE-048EBD560449}" type="presParOf" srcId="{FA377CCD-94BF-3545-87AD-7A1A8EC50024}" destId="{E1524E62-EE1A-8F40-BE62-9049DE1DAF41}" srcOrd="3" destOrd="0" presId="urn:microsoft.com/office/officeart/2005/8/layout/vList2"/>
    <dgm:cxn modelId="{88651E02-610B-1342-9BD1-B97A7E3FF70B}" type="presParOf" srcId="{FA377CCD-94BF-3545-87AD-7A1A8EC50024}" destId="{56141D10-5C11-0C43-865D-A76C60E9C78F}" srcOrd="4" destOrd="0" presId="urn:microsoft.com/office/officeart/2005/8/layout/vList2"/>
    <dgm:cxn modelId="{DFCFC33D-7854-2843-867C-FBADB2349EB5}" type="presParOf" srcId="{FA377CCD-94BF-3545-87AD-7A1A8EC50024}" destId="{9B7C38B9-BFB4-DA4E-89AA-A3F5E5059FB1}" srcOrd="5" destOrd="0" presId="urn:microsoft.com/office/officeart/2005/8/layout/vList2"/>
    <dgm:cxn modelId="{F6345B91-41C4-A44D-8B5D-50B2DEAA4D53}" type="presParOf" srcId="{FA377CCD-94BF-3545-87AD-7A1A8EC50024}" destId="{7DBE55F3-FC7B-B74A-A16C-DB73C6FEE2DC}" srcOrd="6" destOrd="0" presId="urn:microsoft.com/office/officeart/2005/8/layout/vList2"/>
    <dgm:cxn modelId="{D2748565-4FB8-5E46-9C58-D46D49315E5B}" type="presParOf" srcId="{FA377CCD-94BF-3545-87AD-7A1A8EC50024}" destId="{BD15E0F8-A8F5-DF4E-8466-295529DB806C}" srcOrd="7" destOrd="0" presId="urn:microsoft.com/office/officeart/2005/8/layout/vList2"/>
    <dgm:cxn modelId="{1FE5B5C1-8855-C842-B88E-FC62EF611AB9}" type="presParOf" srcId="{FA377CCD-94BF-3545-87AD-7A1A8EC50024}" destId="{D56EF175-661C-1B40-BB65-F3CF3AC5E6D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6D98D1-D1DB-4C0D-A844-13FA56E8406A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927FE56-73A1-4B7F-8400-67F540109D25}">
      <dgm:prSet/>
      <dgm:spPr/>
      <dgm:t>
        <a:bodyPr/>
        <a:lstStyle/>
        <a:p>
          <a:r>
            <a:rPr lang="hy-AM"/>
            <a:t>Մշտադիտարկման բարդությունը </a:t>
          </a:r>
          <a:endParaRPr lang="en-US"/>
        </a:p>
      </dgm:t>
    </dgm:pt>
    <dgm:pt modelId="{3E8DB942-DE23-4EBA-A752-28D13696D5C1}" type="parTrans" cxnId="{42CE3D1E-EAE4-42C3-9726-727BE68B5883}">
      <dgm:prSet/>
      <dgm:spPr/>
      <dgm:t>
        <a:bodyPr/>
        <a:lstStyle/>
        <a:p>
          <a:endParaRPr lang="en-US"/>
        </a:p>
      </dgm:t>
    </dgm:pt>
    <dgm:pt modelId="{CFE82943-F7F3-44C9-93FB-C3DE8F0D4CF9}" type="sibTrans" cxnId="{42CE3D1E-EAE4-42C3-9726-727BE68B5883}">
      <dgm:prSet/>
      <dgm:spPr/>
      <dgm:t>
        <a:bodyPr/>
        <a:lstStyle/>
        <a:p>
          <a:endParaRPr lang="en-US"/>
        </a:p>
      </dgm:t>
    </dgm:pt>
    <dgm:pt modelId="{ABB93078-66C3-4BB3-ABFB-889478BDC1FB}">
      <dgm:prSet/>
      <dgm:spPr/>
      <dgm:t>
        <a:bodyPr/>
        <a:lstStyle/>
        <a:p>
          <a:r>
            <a:rPr lang="hy-AM"/>
            <a:t>Լավագույն փորձի օրինակներ</a:t>
          </a:r>
          <a:endParaRPr lang="en-US"/>
        </a:p>
      </dgm:t>
    </dgm:pt>
    <dgm:pt modelId="{F6CFCB69-3598-49C6-BD77-76191D174113}" type="parTrans" cxnId="{B58D9644-C771-4A88-8811-81525A7B4EBB}">
      <dgm:prSet/>
      <dgm:spPr/>
      <dgm:t>
        <a:bodyPr/>
        <a:lstStyle/>
        <a:p>
          <a:endParaRPr lang="en-US"/>
        </a:p>
      </dgm:t>
    </dgm:pt>
    <dgm:pt modelId="{6D584BB0-822E-4C2C-A203-C9F16275C8F5}" type="sibTrans" cxnId="{B58D9644-C771-4A88-8811-81525A7B4EBB}">
      <dgm:prSet/>
      <dgm:spPr/>
      <dgm:t>
        <a:bodyPr/>
        <a:lstStyle/>
        <a:p>
          <a:endParaRPr lang="en-US"/>
        </a:p>
      </dgm:t>
    </dgm:pt>
    <dgm:pt modelId="{FCB0F196-595E-B242-A3D5-E774C3F413EA}" type="pres">
      <dgm:prSet presAssocID="{0A6D98D1-D1DB-4C0D-A844-13FA56E8406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57E78F-3856-F24B-844E-B49F7576A030}" type="pres">
      <dgm:prSet presAssocID="{D927FE56-73A1-4B7F-8400-67F540109D25}" presName="root" presStyleCnt="0"/>
      <dgm:spPr/>
    </dgm:pt>
    <dgm:pt modelId="{4A5C0FDF-16CD-1C4E-A015-D0C303042F09}" type="pres">
      <dgm:prSet presAssocID="{D927FE56-73A1-4B7F-8400-67F540109D25}" presName="rootComposite" presStyleCnt="0"/>
      <dgm:spPr/>
    </dgm:pt>
    <dgm:pt modelId="{0BD2EBE8-7DA8-E148-8569-319EFC6CC07C}" type="pres">
      <dgm:prSet presAssocID="{D927FE56-73A1-4B7F-8400-67F540109D25}" presName="rootText" presStyleLbl="node1" presStyleIdx="0" presStyleCnt="2"/>
      <dgm:spPr/>
    </dgm:pt>
    <dgm:pt modelId="{4416F933-DCEA-AB45-B780-D559B0F9FC50}" type="pres">
      <dgm:prSet presAssocID="{D927FE56-73A1-4B7F-8400-67F540109D25}" presName="rootConnector" presStyleLbl="node1" presStyleIdx="0" presStyleCnt="2"/>
      <dgm:spPr/>
    </dgm:pt>
    <dgm:pt modelId="{61D0254A-984A-274F-B1E8-5CE2C9E679E9}" type="pres">
      <dgm:prSet presAssocID="{D927FE56-73A1-4B7F-8400-67F540109D25}" presName="childShape" presStyleCnt="0"/>
      <dgm:spPr/>
    </dgm:pt>
    <dgm:pt modelId="{25F5DFA5-10BC-2746-94CA-D0E0BBF08F13}" type="pres">
      <dgm:prSet presAssocID="{ABB93078-66C3-4BB3-ABFB-889478BDC1FB}" presName="root" presStyleCnt="0"/>
      <dgm:spPr/>
    </dgm:pt>
    <dgm:pt modelId="{8315F2FF-77C5-D14A-8603-AD8DBDF849D0}" type="pres">
      <dgm:prSet presAssocID="{ABB93078-66C3-4BB3-ABFB-889478BDC1FB}" presName="rootComposite" presStyleCnt="0"/>
      <dgm:spPr/>
    </dgm:pt>
    <dgm:pt modelId="{173B3E98-F861-0E4B-9B84-B595B3AE5D1D}" type="pres">
      <dgm:prSet presAssocID="{ABB93078-66C3-4BB3-ABFB-889478BDC1FB}" presName="rootText" presStyleLbl="node1" presStyleIdx="1" presStyleCnt="2"/>
      <dgm:spPr/>
    </dgm:pt>
    <dgm:pt modelId="{83C69ADA-9980-ED46-9CC1-CC76AB906EA9}" type="pres">
      <dgm:prSet presAssocID="{ABB93078-66C3-4BB3-ABFB-889478BDC1FB}" presName="rootConnector" presStyleLbl="node1" presStyleIdx="1" presStyleCnt="2"/>
      <dgm:spPr/>
    </dgm:pt>
    <dgm:pt modelId="{5D2F4D43-80C4-2D4C-B38F-2750A475B274}" type="pres">
      <dgm:prSet presAssocID="{ABB93078-66C3-4BB3-ABFB-889478BDC1FB}" presName="childShape" presStyleCnt="0"/>
      <dgm:spPr/>
    </dgm:pt>
  </dgm:ptLst>
  <dgm:cxnLst>
    <dgm:cxn modelId="{800AC003-6E46-D44F-9318-0A58ECA24675}" type="presOf" srcId="{ABB93078-66C3-4BB3-ABFB-889478BDC1FB}" destId="{83C69ADA-9980-ED46-9CC1-CC76AB906EA9}" srcOrd="1" destOrd="0" presId="urn:microsoft.com/office/officeart/2005/8/layout/hierarchy3"/>
    <dgm:cxn modelId="{42CE3D1E-EAE4-42C3-9726-727BE68B5883}" srcId="{0A6D98D1-D1DB-4C0D-A844-13FA56E8406A}" destId="{D927FE56-73A1-4B7F-8400-67F540109D25}" srcOrd="0" destOrd="0" parTransId="{3E8DB942-DE23-4EBA-A752-28D13696D5C1}" sibTransId="{CFE82943-F7F3-44C9-93FB-C3DE8F0D4CF9}"/>
    <dgm:cxn modelId="{67617C3E-AAC5-934D-93CC-1816FDE394D4}" type="presOf" srcId="{ABB93078-66C3-4BB3-ABFB-889478BDC1FB}" destId="{173B3E98-F861-0E4B-9B84-B595B3AE5D1D}" srcOrd="0" destOrd="0" presId="urn:microsoft.com/office/officeart/2005/8/layout/hierarchy3"/>
    <dgm:cxn modelId="{B58D9644-C771-4A88-8811-81525A7B4EBB}" srcId="{0A6D98D1-D1DB-4C0D-A844-13FA56E8406A}" destId="{ABB93078-66C3-4BB3-ABFB-889478BDC1FB}" srcOrd="1" destOrd="0" parTransId="{F6CFCB69-3598-49C6-BD77-76191D174113}" sibTransId="{6D584BB0-822E-4C2C-A203-C9F16275C8F5}"/>
    <dgm:cxn modelId="{1B007BBD-9BBB-E94B-A81B-9C480DD7B1FE}" type="presOf" srcId="{D927FE56-73A1-4B7F-8400-67F540109D25}" destId="{0BD2EBE8-7DA8-E148-8569-319EFC6CC07C}" srcOrd="0" destOrd="0" presId="urn:microsoft.com/office/officeart/2005/8/layout/hierarchy3"/>
    <dgm:cxn modelId="{F6B678F3-AA07-764A-BC32-7C6E4F99DD8C}" type="presOf" srcId="{0A6D98D1-D1DB-4C0D-A844-13FA56E8406A}" destId="{FCB0F196-595E-B242-A3D5-E774C3F413EA}" srcOrd="0" destOrd="0" presId="urn:microsoft.com/office/officeart/2005/8/layout/hierarchy3"/>
    <dgm:cxn modelId="{073CECF6-07FA-664E-B8D7-5378C6F1DC83}" type="presOf" srcId="{D927FE56-73A1-4B7F-8400-67F540109D25}" destId="{4416F933-DCEA-AB45-B780-D559B0F9FC50}" srcOrd="1" destOrd="0" presId="urn:microsoft.com/office/officeart/2005/8/layout/hierarchy3"/>
    <dgm:cxn modelId="{75C17D35-151E-034D-BE92-9E2F951FCC73}" type="presParOf" srcId="{FCB0F196-595E-B242-A3D5-E774C3F413EA}" destId="{5E57E78F-3856-F24B-844E-B49F7576A030}" srcOrd="0" destOrd="0" presId="urn:microsoft.com/office/officeart/2005/8/layout/hierarchy3"/>
    <dgm:cxn modelId="{694DE5EB-5312-B744-8BDF-3417DA724EF4}" type="presParOf" srcId="{5E57E78F-3856-F24B-844E-B49F7576A030}" destId="{4A5C0FDF-16CD-1C4E-A015-D0C303042F09}" srcOrd="0" destOrd="0" presId="urn:microsoft.com/office/officeart/2005/8/layout/hierarchy3"/>
    <dgm:cxn modelId="{A0BC096B-3067-7D4B-91AF-C0B3BCC73C17}" type="presParOf" srcId="{4A5C0FDF-16CD-1C4E-A015-D0C303042F09}" destId="{0BD2EBE8-7DA8-E148-8569-319EFC6CC07C}" srcOrd="0" destOrd="0" presId="urn:microsoft.com/office/officeart/2005/8/layout/hierarchy3"/>
    <dgm:cxn modelId="{CC46E29B-F79B-BE42-8097-AF57D83AC94B}" type="presParOf" srcId="{4A5C0FDF-16CD-1C4E-A015-D0C303042F09}" destId="{4416F933-DCEA-AB45-B780-D559B0F9FC50}" srcOrd="1" destOrd="0" presId="urn:microsoft.com/office/officeart/2005/8/layout/hierarchy3"/>
    <dgm:cxn modelId="{FCAAD1EA-0F31-0C40-9E0B-C8D0D83DA2BC}" type="presParOf" srcId="{5E57E78F-3856-F24B-844E-B49F7576A030}" destId="{61D0254A-984A-274F-B1E8-5CE2C9E679E9}" srcOrd="1" destOrd="0" presId="urn:microsoft.com/office/officeart/2005/8/layout/hierarchy3"/>
    <dgm:cxn modelId="{7F2D2497-396F-4B43-9B2B-9FCF7D70D820}" type="presParOf" srcId="{FCB0F196-595E-B242-A3D5-E774C3F413EA}" destId="{25F5DFA5-10BC-2746-94CA-D0E0BBF08F13}" srcOrd="1" destOrd="0" presId="urn:microsoft.com/office/officeart/2005/8/layout/hierarchy3"/>
    <dgm:cxn modelId="{8B44E650-5C04-F04A-B50C-F6ABC18B0108}" type="presParOf" srcId="{25F5DFA5-10BC-2746-94CA-D0E0BBF08F13}" destId="{8315F2FF-77C5-D14A-8603-AD8DBDF849D0}" srcOrd="0" destOrd="0" presId="urn:microsoft.com/office/officeart/2005/8/layout/hierarchy3"/>
    <dgm:cxn modelId="{0A29C812-2037-AC44-887E-9857EBDF0D00}" type="presParOf" srcId="{8315F2FF-77C5-D14A-8603-AD8DBDF849D0}" destId="{173B3E98-F861-0E4B-9B84-B595B3AE5D1D}" srcOrd="0" destOrd="0" presId="urn:microsoft.com/office/officeart/2005/8/layout/hierarchy3"/>
    <dgm:cxn modelId="{9C1CC2E3-12F5-8946-A036-5200A1D94CAF}" type="presParOf" srcId="{8315F2FF-77C5-D14A-8603-AD8DBDF849D0}" destId="{83C69ADA-9980-ED46-9CC1-CC76AB906EA9}" srcOrd="1" destOrd="0" presId="urn:microsoft.com/office/officeart/2005/8/layout/hierarchy3"/>
    <dgm:cxn modelId="{3AEFE289-7DD2-2743-981C-B33E6B770386}" type="presParOf" srcId="{25F5DFA5-10BC-2746-94CA-D0E0BBF08F13}" destId="{5D2F4D43-80C4-2D4C-B38F-2750A475B27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5DBA45-A4DE-4307-8894-70997263D5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76C3EF-A96D-4DC0-8811-039AE17E81A1}">
      <dgm:prSet/>
      <dgm:spPr/>
      <dgm:t>
        <a:bodyPr/>
        <a:lstStyle/>
        <a:p>
          <a:r>
            <a:rPr lang="hy-AM" dirty="0"/>
            <a:t>Երիտասարդների ներգրավվելը ենթադրում է </a:t>
          </a:r>
          <a:r>
            <a:rPr lang="hy-AM" b="1" dirty="0"/>
            <a:t>մեծահասակների դերի վերաիմաստավորում </a:t>
          </a:r>
          <a:r>
            <a:rPr lang="hy-AM" dirty="0"/>
            <a:t>և </a:t>
          </a:r>
          <a:r>
            <a:rPr lang="hy-AM" b="1" dirty="0"/>
            <a:t>իշխանության վերաբաշխում</a:t>
          </a:r>
          <a:r>
            <a:rPr lang="hy-AM" dirty="0"/>
            <a:t>, որը բարդ է, բայց հնարավոր հետևյալի միջոցով.</a:t>
          </a:r>
          <a:endParaRPr lang="en-US" dirty="0"/>
        </a:p>
      </dgm:t>
    </dgm:pt>
    <dgm:pt modelId="{52FEB7AE-8803-42CB-89DD-E757E451D781}" type="parTrans" cxnId="{87BBE2B7-F149-4C7E-A979-42C009410287}">
      <dgm:prSet/>
      <dgm:spPr/>
      <dgm:t>
        <a:bodyPr/>
        <a:lstStyle/>
        <a:p>
          <a:endParaRPr lang="en-US"/>
        </a:p>
      </dgm:t>
    </dgm:pt>
    <dgm:pt modelId="{F052E34B-855A-407F-B2A2-78FB2F9505FE}" type="sibTrans" cxnId="{87BBE2B7-F149-4C7E-A979-42C009410287}">
      <dgm:prSet/>
      <dgm:spPr/>
      <dgm:t>
        <a:bodyPr/>
        <a:lstStyle/>
        <a:p>
          <a:endParaRPr lang="en-US"/>
        </a:p>
      </dgm:t>
    </dgm:pt>
    <dgm:pt modelId="{291E0A56-C5E7-41A2-8CBA-AC782EA76D59}">
      <dgm:prSet/>
      <dgm:spPr/>
      <dgm:t>
        <a:bodyPr/>
        <a:lstStyle/>
        <a:p>
          <a:r>
            <a:rPr lang="hy-AM" dirty="0"/>
            <a:t>Մշտադիտարկման հիմնական հասկացությունների և բաղադրիչների միասնական սահմանման և չափման մեթոդների շուրջ </a:t>
          </a:r>
          <a:r>
            <a:rPr lang="hy-AM" b="1" dirty="0"/>
            <a:t>համաձայնություն չկա</a:t>
          </a:r>
          <a:r>
            <a:rPr lang="hy-AM" dirty="0"/>
            <a:t>՝ հաշվի առնելով սոցիալական, քաղաքական, քաղաքացիական և մշակութային յուրահատկությունները տարբեր երկրներում ու համայնքներում: </a:t>
          </a:r>
          <a:endParaRPr lang="en-US" dirty="0"/>
        </a:p>
      </dgm:t>
    </dgm:pt>
    <dgm:pt modelId="{3218D767-9385-41DA-A258-2F8763B679D7}" type="parTrans" cxnId="{2FDBBF7B-3021-4C3A-A9C9-A5A560A3375E}">
      <dgm:prSet/>
      <dgm:spPr/>
      <dgm:t>
        <a:bodyPr/>
        <a:lstStyle/>
        <a:p>
          <a:endParaRPr lang="en-US"/>
        </a:p>
      </dgm:t>
    </dgm:pt>
    <dgm:pt modelId="{F7E1DD4A-72AB-4AC5-AC6A-152B6FF73F0F}" type="sibTrans" cxnId="{2FDBBF7B-3021-4C3A-A9C9-A5A560A3375E}">
      <dgm:prSet/>
      <dgm:spPr/>
      <dgm:t>
        <a:bodyPr/>
        <a:lstStyle/>
        <a:p>
          <a:endParaRPr lang="en-US"/>
        </a:p>
      </dgm:t>
    </dgm:pt>
    <dgm:pt modelId="{4617E3DB-6488-45B2-8F63-CEAA6B0151E8}">
      <dgm:prSet/>
      <dgm:spPr/>
      <dgm:t>
        <a:bodyPr/>
        <a:lstStyle/>
        <a:p>
          <a:r>
            <a:rPr lang="hy-AM" dirty="0"/>
            <a:t>ԵՆՈԿ արդյունքներ ապահովելուն միտված գործողությունների ընտրությունը պետք է համապատասխանի միջամտության հիմքում ընկած </a:t>
          </a:r>
          <a:r>
            <a:rPr lang="hy-AM" b="1" dirty="0"/>
            <a:t>փոփոխության տեսությանը</a:t>
          </a:r>
          <a:r>
            <a:rPr lang="hy-AM" dirty="0"/>
            <a:t>, սակայն վերջինիս և գործողությունների միջև բացը կարող է էական լինել:</a:t>
          </a:r>
          <a:endParaRPr lang="en-US" dirty="0"/>
        </a:p>
      </dgm:t>
    </dgm:pt>
    <dgm:pt modelId="{A186A27B-CCED-48A1-B49D-CDA0F5D9116B}" type="parTrans" cxnId="{B53739F6-3CFF-49AE-B0E8-F6A645809960}">
      <dgm:prSet/>
      <dgm:spPr/>
      <dgm:t>
        <a:bodyPr/>
        <a:lstStyle/>
        <a:p>
          <a:endParaRPr lang="en-US"/>
        </a:p>
      </dgm:t>
    </dgm:pt>
    <dgm:pt modelId="{20A38293-38F5-4249-AF30-78C01426739C}" type="sibTrans" cxnId="{B53739F6-3CFF-49AE-B0E8-F6A645809960}">
      <dgm:prSet/>
      <dgm:spPr/>
      <dgm:t>
        <a:bodyPr/>
        <a:lstStyle/>
        <a:p>
          <a:endParaRPr lang="en-US"/>
        </a:p>
      </dgm:t>
    </dgm:pt>
    <dgm:pt modelId="{B712CC2A-D280-4944-812E-D7CD9A80218E}">
      <dgm:prSet/>
      <dgm:spPr/>
      <dgm:t>
        <a:bodyPr/>
        <a:lstStyle/>
        <a:p>
          <a:r>
            <a:rPr lang="hy-AM" dirty="0"/>
            <a:t>Մշտադիտարկման համար անհրաժեշտ տվյալների հավաքագրումը ենթադրում է բազմաթիվ կազմակերպությունների </a:t>
          </a:r>
          <a:r>
            <a:rPr lang="hy-AM" b="1" dirty="0"/>
            <a:t>համագործակցություն</a:t>
          </a:r>
          <a:r>
            <a:rPr lang="hy-AM" dirty="0"/>
            <a:t>, ինչը կարող է բարդ լինել երկարաժամկետ կտրվածքով:</a:t>
          </a:r>
          <a:endParaRPr lang="en-US" dirty="0"/>
        </a:p>
      </dgm:t>
    </dgm:pt>
    <dgm:pt modelId="{40F772FC-2A18-4971-92E9-EA3736DD15DB}" type="parTrans" cxnId="{087D3018-6F17-4D8C-A186-9A4398B9B965}">
      <dgm:prSet/>
      <dgm:spPr/>
      <dgm:t>
        <a:bodyPr/>
        <a:lstStyle/>
        <a:p>
          <a:endParaRPr lang="en-US"/>
        </a:p>
      </dgm:t>
    </dgm:pt>
    <dgm:pt modelId="{695126F7-70DE-433F-A70C-BCD6250EEAD5}" type="sibTrans" cxnId="{087D3018-6F17-4D8C-A186-9A4398B9B965}">
      <dgm:prSet/>
      <dgm:spPr/>
      <dgm:t>
        <a:bodyPr/>
        <a:lstStyle/>
        <a:p>
          <a:endParaRPr lang="en-US"/>
        </a:p>
      </dgm:t>
    </dgm:pt>
    <dgm:pt modelId="{B0C11C7A-8816-48B1-8D48-8CFCCAE5A473}">
      <dgm:prSet/>
      <dgm:spPr/>
      <dgm:t>
        <a:bodyPr/>
        <a:lstStyle/>
        <a:p>
          <a:r>
            <a:rPr lang="hy-AM" dirty="0"/>
            <a:t>Արդյունավետ մշտադիտարկումը պահանջում է քանակական և որակական բարձրորակ և վստահելի տվյալների առկայություն, ինչը ծախսատար է:</a:t>
          </a:r>
          <a:endParaRPr lang="en-US" dirty="0"/>
        </a:p>
      </dgm:t>
    </dgm:pt>
    <dgm:pt modelId="{BB5D6A50-467C-4344-B333-C4F893310E5F}" type="parTrans" cxnId="{7B5576CA-ECAB-4A49-829C-1BF031D402BF}">
      <dgm:prSet/>
      <dgm:spPr/>
      <dgm:t>
        <a:bodyPr/>
        <a:lstStyle/>
        <a:p>
          <a:endParaRPr lang="en-US"/>
        </a:p>
      </dgm:t>
    </dgm:pt>
    <dgm:pt modelId="{814C4433-490C-41AE-86B2-CF15EE310ECF}" type="sibTrans" cxnId="{7B5576CA-ECAB-4A49-829C-1BF031D402BF}">
      <dgm:prSet/>
      <dgm:spPr/>
      <dgm:t>
        <a:bodyPr/>
        <a:lstStyle/>
        <a:p>
          <a:endParaRPr lang="en-US"/>
        </a:p>
      </dgm:t>
    </dgm:pt>
    <dgm:pt modelId="{3A5C6BD2-99EF-463D-93F7-38E85B93CA6C}">
      <dgm:prSet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Ø"/>
          </a:pPr>
          <a:r>
            <a:rPr lang="hy-AM" sz="1200" b="1" i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Մենթորություն և ուսուցում</a:t>
          </a:r>
          <a:endParaRPr lang="en-US" sz="1200" b="1" i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AC96FBA6-B1B3-4563-BB06-5346C7B138D1}" type="sibTrans" cxnId="{EC49FD64-FEB8-47EB-9402-326ABC9D11CA}">
      <dgm:prSet/>
      <dgm:spPr/>
      <dgm:t>
        <a:bodyPr/>
        <a:lstStyle/>
        <a:p>
          <a:endParaRPr lang="en-US"/>
        </a:p>
      </dgm:t>
    </dgm:pt>
    <dgm:pt modelId="{2C3E7308-3981-4E96-9951-906AAA867633}" type="parTrans" cxnId="{EC49FD64-FEB8-47EB-9402-326ABC9D11CA}">
      <dgm:prSet/>
      <dgm:spPr/>
      <dgm:t>
        <a:bodyPr/>
        <a:lstStyle/>
        <a:p>
          <a:endParaRPr lang="en-US"/>
        </a:p>
      </dgm:t>
    </dgm:pt>
    <dgm:pt modelId="{49332171-4584-2F4F-B765-4B73AABC176C}">
      <dgm:prSet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Ø"/>
          </a:pPr>
          <a:r>
            <a:rPr lang="hy-AM" sz="1200" b="1" i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Աջակցություն երիտասարդների աշխատանքին</a:t>
          </a:r>
          <a:endParaRPr lang="en-US" sz="1200" b="1" i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3EC6BE3E-3BFD-D74B-A5D7-DC2784019D8D}" type="sibTrans" cxnId="{7360FFD1-1D9F-584C-9A20-31FA955135FC}">
      <dgm:prSet/>
      <dgm:spPr/>
      <dgm:t>
        <a:bodyPr/>
        <a:lstStyle/>
        <a:p>
          <a:endParaRPr lang="en-US"/>
        </a:p>
      </dgm:t>
    </dgm:pt>
    <dgm:pt modelId="{CFF91C69-968E-4B4D-9793-71E1441DE0F5}" type="parTrans" cxnId="{7360FFD1-1D9F-584C-9A20-31FA955135FC}">
      <dgm:prSet/>
      <dgm:spPr/>
      <dgm:t>
        <a:bodyPr/>
        <a:lstStyle/>
        <a:p>
          <a:endParaRPr lang="en-US"/>
        </a:p>
      </dgm:t>
    </dgm:pt>
    <dgm:pt modelId="{764F677A-A264-F045-8CA7-0A697AE0F029}">
      <dgm:prSet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Ø"/>
          </a:pPr>
          <a:r>
            <a:rPr lang="hy-AM" sz="1200" b="1" i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Համայնքային և պետական ռեսուրսների հասանելիության ապահովում</a:t>
          </a:r>
          <a:endParaRPr lang="en-US" sz="1200" b="1" i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0DDCF363-954F-6347-A154-2150CAB581D7}" type="sibTrans" cxnId="{18E70167-0A3B-D444-B3C2-77D68085D619}">
      <dgm:prSet/>
      <dgm:spPr/>
      <dgm:t>
        <a:bodyPr/>
        <a:lstStyle/>
        <a:p>
          <a:endParaRPr lang="en-US"/>
        </a:p>
      </dgm:t>
    </dgm:pt>
    <dgm:pt modelId="{ACD39507-A8E5-8B49-8992-2B486F7D7A65}" type="parTrans" cxnId="{18E70167-0A3B-D444-B3C2-77D68085D619}">
      <dgm:prSet/>
      <dgm:spPr/>
      <dgm:t>
        <a:bodyPr/>
        <a:lstStyle/>
        <a:p>
          <a:endParaRPr lang="en-US"/>
        </a:p>
      </dgm:t>
    </dgm:pt>
    <dgm:pt modelId="{C9AA3EFF-7443-8E49-9B65-84481A690F5C}" type="pres">
      <dgm:prSet presAssocID="{095DBA45-A4DE-4307-8894-70997263D532}" presName="linear" presStyleCnt="0">
        <dgm:presLayoutVars>
          <dgm:animLvl val="lvl"/>
          <dgm:resizeHandles val="exact"/>
        </dgm:presLayoutVars>
      </dgm:prSet>
      <dgm:spPr/>
    </dgm:pt>
    <dgm:pt modelId="{D7C5A7EE-EA32-CF47-828F-B11BE5D725C8}" type="pres">
      <dgm:prSet presAssocID="{BE76C3EF-A96D-4DC0-8811-039AE17E81A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9CAD2DE-4A28-E940-88FF-104F84CFF409}" type="pres">
      <dgm:prSet presAssocID="{BE76C3EF-A96D-4DC0-8811-039AE17E81A1}" presName="childText" presStyleLbl="revTx" presStyleIdx="0" presStyleCnt="1" custScaleX="82529" custLinFactNeighborX="0" custLinFactNeighborY="1451">
        <dgm:presLayoutVars>
          <dgm:bulletEnabled val="1"/>
        </dgm:presLayoutVars>
      </dgm:prSet>
      <dgm:spPr>
        <a:xfrm>
          <a:off x="0" y="905211"/>
          <a:ext cx="10006438" cy="608580"/>
        </a:xfrm>
        <a:prstGeom prst="rect">
          <a:avLst/>
        </a:prstGeom>
      </dgm:spPr>
    </dgm:pt>
    <dgm:pt modelId="{A1E3ADBB-B914-4244-BC93-50742A0CD7C6}" type="pres">
      <dgm:prSet presAssocID="{291E0A56-C5E7-41A2-8CBA-AC782EA76D59}" presName="parentText" presStyleLbl="node1" presStyleIdx="1" presStyleCnt="5" custLinFactY="5294" custLinFactNeighborX="-261" custLinFactNeighborY="100000">
        <dgm:presLayoutVars>
          <dgm:chMax val="0"/>
          <dgm:bulletEnabled val="1"/>
        </dgm:presLayoutVars>
      </dgm:prSet>
      <dgm:spPr/>
    </dgm:pt>
    <dgm:pt modelId="{F49E42A2-D478-0E4C-AF76-E545DB375789}" type="pres">
      <dgm:prSet presAssocID="{F7E1DD4A-72AB-4AC5-AC6A-152B6FF73F0F}" presName="spacer" presStyleCnt="0"/>
      <dgm:spPr/>
    </dgm:pt>
    <dgm:pt modelId="{D2C79EF8-3EDA-2C47-8615-C89CE3AB375B}" type="pres">
      <dgm:prSet presAssocID="{4617E3DB-6488-45B2-8F63-CEAA6B0151E8}" presName="parentText" presStyleLbl="node1" presStyleIdx="2" presStyleCnt="5" custLinFactY="8196" custLinFactNeighborX="-261" custLinFactNeighborY="100000">
        <dgm:presLayoutVars>
          <dgm:chMax val="0"/>
          <dgm:bulletEnabled val="1"/>
        </dgm:presLayoutVars>
      </dgm:prSet>
      <dgm:spPr/>
    </dgm:pt>
    <dgm:pt modelId="{2F339499-3CC4-B642-BBF8-074D2EF6A2F5}" type="pres">
      <dgm:prSet presAssocID="{20A38293-38F5-4249-AF30-78C01426739C}" presName="spacer" presStyleCnt="0"/>
      <dgm:spPr/>
    </dgm:pt>
    <dgm:pt modelId="{E0055018-B8B6-3F4E-BBF6-BBADB9D74714}" type="pres">
      <dgm:prSet presAssocID="{B712CC2A-D280-4944-812E-D7CD9A80218E}" presName="parentText" presStyleLbl="node1" presStyleIdx="3" presStyleCnt="5" custLinFactY="8196" custLinFactNeighborX="-261" custLinFactNeighborY="100000">
        <dgm:presLayoutVars>
          <dgm:chMax val="0"/>
          <dgm:bulletEnabled val="1"/>
        </dgm:presLayoutVars>
      </dgm:prSet>
      <dgm:spPr/>
    </dgm:pt>
    <dgm:pt modelId="{3A3AF307-831D-C448-A515-4EDB76759C07}" type="pres">
      <dgm:prSet presAssocID="{695126F7-70DE-433F-A70C-BCD6250EEAD5}" presName="spacer" presStyleCnt="0"/>
      <dgm:spPr/>
    </dgm:pt>
    <dgm:pt modelId="{787D54FE-9BB0-8642-BEEB-D8AC195D2D46}" type="pres">
      <dgm:prSet presAssocID="{B0C11C7A-8816-48B1-8D48-8CFCCAE5A473}" presName="parentText" presStyleLbl="node1" presStyleIdx="4" presStyleCnt="5" custLinFactY="8015" custLinFactNeighborY="100000">
        <dgm:presLayoutVars>
          <dgm:chMax val="0"/>
          <dgm:bulletEnabled val="1"/>
        </dgm:presLayoutVars>
      </dgm:prSet>
      <dgm:spPr/>
    </dgm:pt>
  </dgm:ptLst>
  <dgm:cxnLst>
    <dgm:cxn modelId="{087D3018-6F17-4D8C-A186-9A4398B9B965}" srcId="{095DBA45-A4DE-4307-8894-70997263D532}" destId="{B712CC2A-D280-4944-812E-D7CD9A80218E}" srcOrd="3" destOrd="0" parTransId="{40F772FC-2A18-4971-92E9-EA3736DD15DB}" sibTransId="{695126F7-70DE-433F-A70C-BCD6250EEAD5}"/>
    <dgm:cxn modelId="{2015F631-4F38-4343-89F2-2DD1014D0CBF}" type="presOf" srcId="{49332171-4584-2F4F-B765-4B73AABC176C}" destId="{49CAD2DE-4A28-E940-88FF-104F84CFF409}" srcOrd="0" destOrd="1" presId="urn:microsoft.com/office/officeart/2005/8/layout/vList2"/>
    <dgm:cxn modelId="{EC49FD64-FEB8-47EB-9402-326ABC9D11CA}" srcId="{BE76C3EF-A96D-4DC0-8811-039AE17E81A1}" destId="{3A5C6BD2-99EF-463D-93F7-38E85B93CA6C}" srcOrd="0" destOrd="0" parTransId="{2C3E7308-3981-4E96-9951-906AAA867633}" sibTransId="{AC96FBA6-B1B3-4563-BB06-5346C7B138D1}"/>
    <dgm:cxn modelId="{18E70167-0A3B-D444-B3C2-77D68085D619}" srcId="{BE76C3EF-A96D-4DC0-8811-039AE17E81A1}" destId="{764F677A-A264-F045-8CA7-0A697AE0F029}" srcOrd="2" destOrd="0" parTransId="{ACD39507-A8E5-8B49-8992-2B486F7D7A65}" sibTransId="{0DDCF363-954F-6347-A154-2150CAB581D7}"/>
    <dgm:cxn modelId="{458B0873-BAB5-D34A-9C1C-636C0F4D3744}" type="presOf" srcId="{4617E3DB-6488-45B2-8F63-CEAA6B0151E8}" destId="{D2C79EF8-3EDA-2C47-8615-C89CE3AB375B}" srcOrd="0" destOrd="0" presId="urn:microsoft.com/office/officeart/2005/8/layout/vList2"/>
    <dgm:cxn modelId="{2FDBBF7B-3021-4C3A-A9C9-A5A560A3375E}" srcId="{095DBA45-A4DE-4307-8894-70997263D532}" destId="{291E0A56-C5E7-41A2-8CBA-AC782EA76D59}" srcOrd="1" destOrd="0" parTransId="{3218D767-9385-41DA-A258-2F8763B679D7}" sibTransId="{F7E1DD4A-72AB-4AC5-AC6A-152B6FF73F0F}"/>
    <dgm:cxn modelId="{D8C4A481-FB68-B147-A696-2C1E9368B83D}" type="presOf" srcId="{095DBA45-A4DE-4307-8894-70997263D532}" destId="{C9AA3EFF-7443-8E49-9B65-84481A690F5C}" srcOrd="0" destOrd="0" presId="urn:microsoft.com/office/officeart/2005/8/layout/vList2"/>
    <dgm:cxn modelId="{78A6EB88-0E58-BE4A-9C33-7BC9E8B2FC78}" type="presOf" srcId="{291E0A56-C5E7-41A2-8CBA-AC782EA76D59}" destId="{A1E3ADBB-B914-4244-BC93-50742A0CD7C6}" srcOrd="0" destOrd="0" presId="urn:microsoft.com/office/officeart/2005/8/layout/vList2"/>
    <dgm:cxn modelId="{87BBE2B7-F149-4C7E-A979-42C009410287}" srcId="{095DBA45-A4DE-4307-8894-70997263D532}" destId="{BE76C3EF-A96D-4DC0-8811-039AE17E81A1}" srcOrd="0" destOrd="0" parTransId="{52FEB7AE-8803-42CB-89DD-E757E451D781}" sibTransId="{F052E34B-855A-407F-B2A2-78FB2F9505FE}"/>
    <dgm:cxn modelId="{959783BD-552D-8044-8B73-C457C91CDD73}" type="presOf" srcId="{B0C11C7A-8816-48B1-8D48-8CFCCAE5A473}" destId="{787D54FE-9BB0-8642-BEEB-D8AC195D2D46}" srcOrd="0" destOrd="0" presId="urn:microsoft.com/office/officeart/2005/8/layout/vList2"/>
    <dgm:cxn modelId="{7B5576CA-ECAB-4A49-829C-1BF031D402BF}" srcId="{095DBA45-A4DE-4307-8894-70997263D532}" destId="{B0C11C7A-8816-48B1-8D48-8CFCCAE5A473}" srcOrd="4" destOrd="0" parTransId="{BB5D6A50-467C-4344-B333-C4F893310E5F}" sibTransId="{814C4433-490C-41AE-86B2-CF15EE310ECF}"/>
    <dgm:cxn modelId="{7360FFD1-1D9F-584C-9A20-31FA955135FC}" srcId="{BE76C3EF-A96D-4DC0-8811-039AE17E81A1}" destId="{49332171-4584-2F4F-B765-4B73AABC176C}" srcOrd="1" destOrd="0" parTransId="{CFF91C69-968E-4B4D-9793-71E1441DE0F5}" sibTransId="{3EC6BE3E-3BFD-D74B-A5D7-DC2784019D8D}"/>
    <dgm:cxn modelId="{8AC577DD-A9D4-6C45-90CF-62531A490196}" type="presOf" srcId="{3A5C6BD2-99EF-463D-93F7-38E85B93CA6C}" destId="{49CAD2DE-4A28-E940-88FF-104F84CFF409}" srcOrd="0" destOrd="0" presId="urn:microsoft.com/office/officeart/2005/8/layout/vList2"/>
    <dgm:cxn modelId="{FF2DBEE0-F8A9-184C-9ADD-608B84BE3AC2}" type="presOf" srcId="{BE76C3EF-A96D-4DC0-8811-039AE17E81A1}" destId="{D7C5A7EE-EA32-CF47-828F-B11BE5D725C8}" srcOrd="0" destOrd="0" presId="urn:microsoft.com/office/officeart/2005/8/layout/vList2"/>
    <dgm:cxn modelId="{FAAF57E4-0920-8146-9A0A-68FBAE3F1B9B}" type="presOf" srcId="{764F677A-A264-F045-8CA7-0A697AE0F029}" destId="{49CAD2DE-4A28-E940-88FF-104F84CFF409}" srcOrd="0" destOrd="2" presId="urn:microsoft.com/office/officeart/2005/8/layout/vList2"/>
    <dgm:cxn modelId="{B53739F6-3CFF-49AE-B0E8-F6A645809960}" srcId="{095DBA45-A4DE-4307-8894-70997263D532}" destId="{4617E3DB-6488-45B2-8F63-CEAA6B0151E8}" srcOrd="2" destOrd="0" parTransId="{A186A27B-CCED-48A1-B49D-CDA0F5D9116B}" sibTransId="{20A38293-38F5-4249-AF30-78C01426739C}"/>
    <dgm:cxn modelId="{595E91F6-0793-4F46-A339-48674F5BE01A}" type="presOf" srcId="{B712CC2A-D280-4944-812E-D7CD9A80218E}" destId="{E0055018-B8B6-3F4E-BBF6-BBADB9D74714}" srcOrd="0" destOrd="0" presId="urn:microsoft.com/office/officeart/2005/8/layout/vList2"/>
    <dgm:cxn modelId="{2985129A-54B2-0E47-96B6-40E40E1CF5DD}" type="presParOf" srcId="{C9AA3EFF-7443-8E49-9B65-84481A690F5C}" destId="{D7C5A7EE-EA32-CF47-828F-B11BE5D725C8}" srcOrd="0" destOrd="0" presId="urn:microsoft.com/office/officeart/2005/8/layout/vList2"/>
    <dgm:cxn modelId="{04CD5E69-5C64-E042-BF06-EE8A5F9BF3DC}" type="presParOf" srcId="{C9AA3EFF-7443-8E49-9B65-84481A690F5C}" destId="{49CAD2DE-4A28-E940-88FF-104F84CFF409}" srcOrd="1" destOrd="0" presId="urn:microsoft.com/office/officeart/2005/8/layout/vList2"/>
    <dgm:cxn modelId="{5384069B-662D-A344-9195-504094D3B15A}" type="presParOf" srcId="{C9AA3EFF-7443-8E49-9B65-84481A690F5C}" destId="{A1E3ADBB-B914-4244-BC93-50742A0CD7C6}" srcOrd="2" destOrd="0" presId="urn:microsoft.com/office/officeart/2005/8/layout/vList2"/>
    <dgm:cxn modelId="{EFFB195F-812B-014E-919C-F1BA6631821E}" type="presParOf" srcId="{C9AA3EFF-7443-8E49-9B65-84481A690F5C}" destId="{F49E42A2-D478-0E4C-AF76-E545DB375789}" srcOrd="3" destOrd="0" presId="urn:microsoft.com/office/officeart/2005/8/layout/vList2"/>
    <dgm:cxn modelId="{4018117D-159A-AE48-823D-04E9BA4CEA9F}" type="presParOf" srcId="{C9AA3EFF-7443-8E49-9B65-84481A690F5C}" destId="{D2C79EF8-3EDA-2C47-8615-C89CE3AB375B}" srcOrd="4" destOrd="0" presId="urn:microsoft.com/office/officeart/2005/8/layout/vList2"/>
    <dgm:cxn modelId="{079F6720-C8CE-6B48-B9F8-F222166A1C8A}" type="presParOf" srcId="{C9AA3EFF-7443-8E49-9B65-84481A690F5C}" destId="{2F339499-3CC4-B642-BBF8-074D2EF6A2F5}" srcOrd="5" destOrd="0" presId="urn:microsoft.com/office/officeart/2005/8/layout/vList2"/>
    <dgm:cxn modelId="{F9A9E6DC-EA04-EF48-87D9-FCAFB84B8D5C}" type="presParOf" srcId="{C9AA3EFF-7443-8E49-9B65-84481A690F5C}" destId="{E0055018-B8B6-3F4E-BBF6-BBADB9D74714}" srcOrd="6" destOrd="0" presId="urn:microsoft.com/office/officeart/2005/8/layout/vList2"/>
    <dgm:cxn modelId="{56C06448-2743-E445-AFD6-73314AE7D577}" type="presParOf" srcId="{C9AA3EFF-7443-8E49-9B65-84481A690F5C}" destId="{3A3AF307-831D-C448-A515-4EDB76759C07}" srcOrd="7" destOrd="0" presId="urn:microsoft.com/office/officeart/2005/8/layout/vList2"/>
    <dgm:cxn modelId="{B3FACBCD-070C-724A-91BB-92894E1453BA}" type="presParOf" srcId="{C9AA3EFF-7443-8E49-9B65-84481A690F5C}" destId="{787D54FE-9BB0-8642-BEEB-D8AC195D2D4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32CF62-B57B-4E74-8D3B-2A74EB6D7E0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C2978AB-E01C-44AD-9381-CD7C63684696}">
      <dgm:prSet/>
      <dgm:spPr/>
      <dgm:t>
        <a:bodyPr/>
        <a:lstStyle/>
        <a:p>
          <a:r>
            <a:rPr lang="hy-AM"/>
            <a:t>11 դեպքի ուսունասիրություն </a:t>
          </a:r>
          <a:endParaRPr lang="en-US"/>
        </a:p>
      </dgm:t>
    </dgm:pt>
    <dgm:pt modelId="{EF775E75-212D-498A-AF67-17ED8A77F58B}" type="parTrans" cxnId="{F8373E0E-3700-4E17-8A28-45A48E4AD902}">
      <dgm:prSet/>
      <dgm:spPr/>
      <dgm:t>
        <a:bodyPr/>
        <a:lstStyle/>
        <a:p>
          <a:endParaRPr lang="en-US"/>
        </a:p>
      </dgm:t>
    </dgm:pt>
    <dgm:pt modelId="{FD5767A3-9886-45B3-A14F-2EF9C2086042}" type="sibTrans" cxnId="{F8373E0E-3700-4E17-8A28-45A48E4AD902}">
      <dgm:prSet/>
      <dgm:spPr/>
      <dgm:t>
        <a:bodyPr/>
        <a:lstStyle/>
        <a:p>
          <a:endParaRPr lang="en-US"/>
        </a:p>
      </dgm:t>
    </dgm:pt>
    <dgm:pt modelId="{A5C9FC50-CE26-4198-8E05-BD72E237F0AD}">
      <dgm:prSet/>
      <dgm:spPr/>
      <dgm:t>
        <a:bodyPr/>
        <a:lstStyle/>
        <a:p>
          <a:r>
            <a:rPr lang="hy-AM" dirty="0"/>
            <a:t>Միջազգային և տարածաշրջանային մակարդակ՝ ինդեքսներ</a:t>
          </a:r>
          <a:endParaRPr lang="en-US" dirty="0"/>
        </a:p>
      </dgm:t>
    </dgm:pt>
    <dgm:pt modelId="{602906A0-B102-494E-926A-5E587918AA54}" type="parTrans" cxnId="{4E7083D7-7870-4A4E-9C20-33B93FB2E9C3}">
      <dgm:prSet/>
      <dgm:spPr/>
      <dgm:t>
        <a:bodyPr/>
        <a:lstStyle/>
        <a:p>
          <a:endParaRPr lang="en-US"/>
        </a:p>
      </dgm:t>
    </dgm:pt>
    <dgm:pt modelId="{4E1075E2-DD1D-4D86-AD81-A85997569DCF}" type="sibTrans" cxnId="{4E7083D7-7870-4A4E-9C20-33B93FB2E9C3}">
      <dgm:prSet/>
      <dgm:spPr/>
      <dgm:t>
        <a:bodyPr/>
        <a:lstStyle/>
        <a:p>
          <a:endParaRPr lang="en-US"/>
        </a:p>
      </dgm:t>
    </dgm:pt>
    <dgm:pt modelId="{BB612C2D-B411-437C-9833-23DB4C8FA5C4}">
      <dgm:prSet/>
      <dgm:spPr/>
      <dgm:t>
        <a:bodyPr/>
        <a:lstStyle/>
        <a:p>
          <a:r>
            <a:rPr lang="hy-AM"/>
            <a:t>Պետական մակարդակ՝ զարգացող ժողովրդավարությունից մինչ հաստատված ժողովրդավարություն (Վրաստան, Բուլղարիա, Իռալանդիա, Ուգանդա, ԱՄՆ)</a:t>
          </a:r>
          <a:endParaRPr lang="en-US"/>
        </a:p>
      </dgm:t>
    </dgm:pt>
    <dgm:pt modelId="{E29A3665-EAB4-4D9E-81C0-00C1936FC8B2}" type="parTrans" cxnId="{943A8930-3F85-4F22-B6C5-EA3DEF616581}">
      <dgm:prSet/>
      <dgm:spPr/>
      <dgm:t>
        <a:bodyPr/>
        <a:lstStyle/>
        <a:p>
          <a:endParaRPr lang="en-US"/>
        </a:p>
      </dgm:t>
    </dgm:pt>
    <dgm:pt modelId="{451724D8-4D70-492D-B0C7-9AD69D1CC7F2}" type="sibTrans" cxnId="{943A8930-3F85-4F22-B6C5-EA3DEF616581}">
      <dgm:prSet/>
      <dgm:spPr/>
      <dgm:t>
        <a:bodyPr/>
        <a:lstStyle/>
        <a:p>
          <a:endParaRPr lang="en-US"/>
        </a:p>
      </dgm:t>
    </dgm:pt>
    <dgm:pt modelId="{2E9B929D-04D3-4149-91CB-2E8F3536534B}">
      <dgm:prSet/>
      <dgm:spPr/>
      <dgm:t>
        <a:bodyPr/>
        <a:lstStyle/>
        <a:p>
          <a:r>
            <a:rPr lang="hy-AM"/>
            <a:t>Համայնաքային մակարդակ՝ Վիկտորիա (Կանադա)  </a:t>
          </a:r>
          <a:endParaRPr lang="en-US"/>
        </a:p>
      </dgm:t>
    </dgm:pt>
    <dgm:pt modelId="{6CE055E2-BC26-47D8-AB28-E85AFB947B6E}" type="parTrans" cxnId="{44F3833D-8327-42C8-AFE6-EF132686F1E1}">
      <dgm:prSet/>
      <dgm:spPr/>
      <dgm:t>
        <a:bodyPr/>
        <a:lstStyle/>
        <a:p>
          <a:endParaRPr lang="en-US"/>
        </a:p>
      </dgm:t>
    </dgm:pt>
    <dgm:pt modelId="{F55A032D-DE40-45AE-872C-0F18CF529FAE}" type="sibTrans" cxnId="{44F3833D-8327-42C8-AFE6-EF132686F1E1}">
      <dgm:prSet/>
      <dgm:spPr/>
      <dgm:t>
        <a:bodyPr/>
        <a:lstStyle/>
        <a:p>
          <a:endParaRPr lang="en-US"/>
        </a:p>
      </dgm:t>
    </dgm:pt>
    <dgm:pt modelId="{77AB204D-24EB-C94E-91BA-92057304263D}" type="pres">
      <dgm:prSet presAssocID="{AD32CF62-B57B-4E74-8D3B-2A74EB6D7E08}" presName="linear" presStyleCnt="0">
        <dgm:presLayoutVars>
          <dgm:animLvl val="lvl"/>
          <dgm:resizeHandles val="exact"/>
        </dgm:presLayoutVars>
      </dgm:prSet>
      <dgm:spPr/>
    </dgm:pt>
    <dgm:pt modelId="{23D8E2EB-5228-9F44-8010-968631709B08}" type="pres">
      <dgm:prSet presAssocID="{BC2978AB-E01C-44AD-9381-CD7C6368469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DB8FEB4-B2F5-5641-9C0B-98638B4909C6}" type="pres">
      <dgm:prSet presAssocID="{FD5767A3-9886-45B3-A14F-2EF9C2086042}" presName="spacer" presStyleCnt="0"/>
      <dgm:spPr/>
    </dgm:pt>
    <dgm:pt modelId="{0F91BD49-9425-B04A-8ED0-FF67CB40281B}" type="pres">
      <dgm:prSet presAssocID="{A5C9FC50-CE26-4198-8E05-BD72E237F0A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D672DF3-563C-9445-8ABF-429422921EF5}" type="pres">
      <dgm:prSet presAssocID="{4E1075E2-DD1D-4D86-AD81-A85997569DCF}" presName="spacer" presStyleCnt="0"/>
      <dgm:spPr/>
    </dgm:pt>
    <dgm:pt modelId="{36DF2050-B89B-084D-894A-597D40B9ED0A}" type="pres">
      <dgm:prSet presAssocID="{BB612C2D-B411-437C-9833-23DB4C8FA5C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789A4D-A9CB-5E4B-ADE6-8AA0C00790C1}" type="pres">
      <dgm:prSet presAssocID="{451724D8-4D70-492D-B0C7-9AD69D1CC7F2}" presName="spacer" presStyleCnt="0"/>
      <dgm:spPr/>
    </dgm:pt>
    <dgm:pt modelId="{0E91B86C-A142-5940-823C-6D90245DA7F3}" type="pres">
      <dgm:prSet presAssocID="{2E9B929D-04D3-4149-91CB-2E8F3536534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8373E0E-3700-4E17-8A28-45A48E4AD902}" srcId="{AD32CF62-B57B-4E74-8D3B-2A74EB6D7E08}" destId="{BC2978AB-E01C-44AD-9381-CD7C63684696}" srcOrd="0" destOrd="0" parTransId="{EF775E75-212D-498A-AF67-17ED8A77F58B}" sibTransId="{FD5767A3-9886-45B3-A14F-2EF9C2086042}"/>
    <dgm:cxn modelId="{B31D8D2E-C675-3042-BDE5-3746044791FB}" type="presOf" srcId="{AD32CF62-B57B-4E74-8D3B-2A74EB6D7E08}" destId="{77AB204D-24EB-C94E-91BA-92057304263D}" srcOrd="0" destOrd="0" presId="urn:microsoft.com/office/officeart/2005/8/layout/vList2"/>
    <dgm:cxn modelId="{943A8930-3F85-4F22-B6C5-EA3DEF616581}" srcId="{AD32CF62-B57B-4E74-8D3B-2A74EB6D7E08}" destId="{BB612C2D-B411-437C-9833-23DB4C8FA5C4}" srcOrd="2" destOrd="0" parTransId="{E29A3665-EAB4-4D9E-81C0-00C1936FC8B2}" sibTransId="{451724D8-4D70-492D-B0C7-9AD69D1CC7F2}"/>
    <dgm:cxn modelId="{44F3833D-8327-42C8-AFE6-EF132686F1E1}" srcId="{AD32CF62-B57B-4E74-8D3B-2A74EB6D7E08}" destId="{2E9B929D-04D3-4149-91CB-2E8F3536534B}" srcOrd="3" destOrd="0" parTransId="{6CE055E2-BC26-47D8-AB28-E85AFB947B6E}" sibTransId="{F55A032D-DE40-45AE-872C-0F18CF529FAE}"/>
    <dgm:cxn modelId="{95E3085B-6A53-EF48-A2E1-92FD047672E0}" type="presOf" srcId="{2E9B929D-04D3-4149-91CB-2E8F3536534B}" destId="{0E91B86C-A142-5940-823C-6D90245DA7F3}" srcOrd="0" destOrd="0" presId="urn:microsoft.com/office/officeart/2005/8/layout/vList2"/>
    <dgm:cxn modelId="{0BAC9463-9441-6542-93F4-51A640C2ECA1}" type="presOf" srcId="{BB612C2D-B411-437C-9833-23DB4C8FA5C4}" destId="{36DF2050-B89B-084D-894A-597D40B9ED0A}" srcOrd="0" destOrd="0" presId="urn:microsoft.com/office/officeart/2005/8/layout/vList2"/>
    <dgm:cxn modelId="{6A8F4F6F-21BF-014D-BF75-A563C4002B09}" type="presOf" srcId="{A5C9FC50-CE26-4198-8E05-BD72E237F0AD}" destId="{0F91BD49-9425-B04A-8ED0-FF67CB40281B}" srcOrd="0" destOrd="0" presId="urn:microsoft.com/office/officeart/2005/8/layout/vList2"/>
    <dgm:cxn modelId="{4E7083D7-7870-4A4E-9C20-33B93FB2E9C3}" srcId="{AD32CF62-B57B-4E74-8D3B-2A74EB6D7E08}" destId="{A5C9FC50-CE26-4198-8E05-BD72E237F0AD}" srcOrd="1" destOrd="0" parTransId="{602906A0-B102-494E-926A-5E587918AA54}" sibTransId="{4E1075E2-DD1D-4D86-AD81-A85997569DCF}"/>
    <dgm:cxn modelId="{2D4BA5F3-42C6-CF4A-B1C6-FB7E53DF3985}" type="presOf" srcId="{BC2978AB-E01C-44AD-9381-CD7C63684696}" destId="{23D8E2EB-5228-9F44-8010-968631709B08}" srcOrd="0" destOrd="0" presId="urn:microsoft.com/office/officeart/2005/8/layout/vList2"/>
    <dgm:cxn modelId="{75DFF0F2-91D1-4841-9F29-C6A5E3183367}" type="presParOf" srcId="{77AB204D-24EB-C94E-91BA-92057304263D}" destId="{23D8E2EB-5228-9F44-8010-968631709B08}" srcOrd="0" destOrd="0" presId="urn:microsoft.com/office/officeart/2005/8/layout/vList2"/>
    <dgm:cxn modelId="{FFC87964-97EC-E241-B8F6-8975DCF6E60F}" type="presParOf" srcId="{77AB204D-24EB-C94E-91BA-92057304263D}" destId="{0DB8FEB4-B2F5-5641-9C0B-98638B4909C6}" srcOrd="1" destOrd="0" presId="urn:microsoft.com/office/officeart/2005/8/layout/vList2"/>
    <dgm:cxn modelId="{7BC35E53-0C42-F345-9FE2-A94BCA708368}" type="presParOf" srcId="{77AB204D-24EB-C94E-91BA-92057304263D}" destId="{0F91BD49-9425-B04A-8ED0-FF67CB40281B}" srcOrd="2" destOrd="0" presId="urn:microsoft.com/office/officeart/2005/8/layout/vList2"/>
    <dgm:cxn modelId="{35E2E8D6-249A-D340-ABE3-D1123F69E874}" type="presParOf" srcId="{77AB204D-24EB-C94E-91BA-92057304263D}" destId="{1D672DF3-563C-9445-8ABF-429422921EF5}" srcOrd="3" destOrd="0" presId="urn:microsoft.com/office/officeart/2005/8/layout/vList2"/>
    <dgm:cxn modelId="{2CD04CA2-9CBA-0A4F-91F2-83E5081A25A9}" type="presParOf" srcId="{77AB204D-24EB-C94E-91BA-92057304263D}" destId="{36DF2050-B89B-084D-894A-597D40B9ED0A}" srcOrd="4" destOrd="0" presId="urn:microsoft.com/office/officeart/2005/8/layout/vList2"/>
    <dgm:cxn modelId="{C1EC40F4-33BF-F247-B694-365FC5292892}" type="presParOf" srcId="{77AB204D-24EB-C94E-91BA-92057304263D}" destId="{1A789A4D-A9CB-5E4B-ADE6-8AA0C00790C1}" srcOrd="5" destOrd="0" presId="urn:microsoft.com/office/officeart/2005/8/layout/vList2"/>
    <dgm:cxn modelId="{BE09C9FD-5B52-8047-98C8-2F1B6144817C}" type="presParOf" srcId="{77AB204D-24EB-C94E-91BA-92057304263D}" destId="{0E91B86C-A142-5940-823C-6D90245DA7F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8D2AD-FA5A-BE40-BD0B-F32E2FFF1A31}">
      <dsp:nvSpPr>
        <dsp:cNvPr id="0" name=""/>
        <dsp:cNvSpPr/>
      </dsp:nvSpPr>
      <dsp:spPr>
        <a:xfrm>
          <a:off x="0" y="4683023"/>
          <a:ext cx="6666833" cy="768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400" b="1" kern="1200"/>
            <a:t>Մշտադիտարկման պրակտիկայի ներդրմանն առնչվող հիմնական եզրակացություններ</a:t>
          </a:r>
          <a:endParaRPr lang="en-US" sz="1400" kern="1200"/>
        </a:p>
      </dsp:txBody>
      <dsp:txXfrm>
        <a:off x="0" y="4683023"/>
        <a:ext cx="6666833" cy="768289"/>
      </dsp:txXfrm>
    </dsp:sp>
    <dsp:sp modelId="{D84AABE5-746B-C24E-B510-E8A534ECCA44}">
      <dsp:nvSpPr>
        <dsp:cNvPr id="0" name=""/>
        <dsp:cNvSpPr/>
      </dsp:nvSpPr>
      <dsp:spPr>
        <a:xfrm rot="10800000">
          <a:off x="0" y="3512919"/>
          <a:ext cx="6666833" cy="1181628"/>
        </a:xfrm>
        <a:prstGeom prst="upArrowCallou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400" b="1" kern="1200"/>
            <a:t>Մշտադիտարկման անհրաժեշտությունը և մեթոդաբանությունը</a:t>
          </a:r>
          <a:endParaRPr lang="en-US" sz="1400" kern="1200"/>
        </a:p>
      </dsp:txBody>
      <dsp:txXfrm rot="-10800000">
        <a:off x="0" y="3512919"/>
        <a:ext cx="6666833" cy="414751"/>
      </dsp:txXfrm>
    </dsp:sp>
    <dsp:sp modelId="{B924B3A6-C0CA-424F-8A9A-C6C535746E3E}">
      <dsp:nvSpPr>
        <dsp:cNvPr id="0" name=""/>
        <dsp:cNvSpPr/>
      </dsp:nvSpPr>
      <dsp:spPr>
        <a:xfrm>
          <a:off x="0" y="3927671"/>
          <a:ext cx="3333416" cy="3533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800" i="1" kern="1200"/>
            <a:t>Մշտադիտարկման բարդությունը </a:t>
          </a:r>
          <a:endParaRPr lang="en-US" sz="800" kern="1200"/>
        </a:p>
      </dsp:txBody>
      <dsp:txXfrm>
        <a:off x="0" y="3927671"/>
        <a:ext cx="3333416" cy="353306"/>
      </dsp:txXfrm>
    </dsp:sp>
    <dsp:sp modelId="{F4D75393-F1D9-3946-B51A-33E297C0698B}">
      <dsp:nvSpPr>
        <dsp:cNvPr id="0" name=""/>
        <dsp:cNvSpPr/>
      </dsp:nvSpPr>
      <dsp:spPr>
        <a:xfrm>
          <a:off x="3333416" y="3927671"/>
          <a:ext cx="3333416" cy="353306"/>
        </a:xfrm>
        <a:prstGeom prst="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800" i="1" kern="1200"/>
            <a:t>Լավագույն փորձի օրինակներ</a:t>
          </a:r>
          <a:endParaRPr lang="en-US" sz="800" kern="1200"/>
        </a:p>
      </dsp:txBody>
      <dsp:txXfrm>
        <a:off x="3333416" y="3927671"/>
        <a:ext cx="3333416" cy="353306"/>
      </dsp:txXfrm>
    </dsp:sp>
    <dsp:sp modelId="{16932A85-DE75-1E4A-B6FD-4249C6005852}">
      <dsp:nvSpPr>
        <dsp:cNvPr id="0" name=""/>
        <dsp:cNvSpPr/>
      </dsp:nvSpPr>
      <dsp:spPr>
        <a:xfrm rot="10800000">
          <a:off x="0" y="2342815"/>
          <a:ext cx="6666833" cy="1181628"/>
        </a:xfrm>
        <a:prstGeom prst="upArrowCallou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400" b="1" kern="1200"/>
            <a:t>Մշտադիտարկման առարկան </a:t>
          </a:r>
          <a:endParaRPr lang="en-US" sz="1400" kern="1200"/>
        </a:p>
      </dsp:txBody>
      <dsp:txXfrm rot="-10800000">
        <a:off x="0" y="2342815"/>
        <a:ext cx="6666833" cy="414751"/>
      </dsp:txXfrm>
    </dsp:sp>
    <dsp:sp modelId="{139556FD-C347-004C-9459-9C2FE5A42166}">
      <dsp:nvSpPr>
        <dsp:cNvPr id="0" name=""/>
        <dsp:cNvSpPr/>
      </dsp:nvSpPr>
      <dsp:spPr>
        <a:xfrm>
          <a:off x="3255" y="2757567"/>
          <a:ext cx="2220107" cy="353306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800" i="1" kern="1200"/>
            <a:t>Թիրախ խումբը </a:t>
          </a:r>
          <a:endParaRPr lang="en-US" sz="800" kern="1200"/>
        </a:p>
      </dsp:txBody>
      <dsp:txXfrm>
        <a:off x="3255" y="2757567"/>
        <a:ext cx="2220107" cy="353306"/>
      </dsp:txXfrm>
    </dsp:sp>
    <dsp:sp modelId="{A37E64CE-B54A-FB48-BD0D-FFCA01948425}">
      <dsp:nvSpPr>
        <dsp:cNvPr id="0" name=""/>
        <dsp:cNvSpPr/>
      </dsp:nvSpPr>
      <dsp:spPr>
        <a:xfrm>
          <a:off x="2223362" y="2757567"/>
          <a:ext cx="2220107" cy="353306"/>
        </a:xfrm>
        <a:prstGeom prst="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800" i="1" kern="1200"/>
            <a:t>Ներգրավվածության վարքագիծը. երիտասարդների զարգացման փուլեր, ներգրավվածության ձևեր, </a:t>
          </a:r>
          <a:endParaRPr lang="en-US" sz="800" kern="1200"/>
        </a:p>
      </dsp:txBody>
      <dsp:txXfrm>
        <a:off x="2223362" y="2757567"/>
        <a:ext cx="2220107" cy="353306"/>
      </dsp:txXfrm>
    </dsp:sp>
    <dsp:sp modelId="{2D635E2B-AAEE-984F-8CFD-B4C6298B5B52}">
      <dsp:nvSpPr>
        <dsp:cNvPr id="0" name=""/>
        <dsp:cNvSpPr/>
      </dsp:nvSpPr>
      <dsp:spPr>
        <a:xfrm>
          <a:off x="4443470" y="2757567"/>
          <a:ext cx="2220107" cy="35330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800" i="1" kern="1200"/>
            <a:t>Ներգրավվածության մոտիվացիան, հնարավորությունները և խոչընդոտները</a:t>
          </a:r>
          <a:endParaRPr lang="en-US" sz="800" kern="1200"/>
        </a:p>
      </dsp:txBody>
      <dsp:txXfrm>
        <a:off x="4443470" y="2757567"/>
        <a:ext cx="2220107" cy="353306"/>
      </dsp:txXfrm>
    </dsp:sp>
    <dsp:sp modelId="{A29897C8-C706-9544-B062-9BCE161D7946}">
      <dsp:nvSpPr>
        <dsp:cNvPr id="0" name=""/>
        <dsp:cNvSpPr/>
      </dsp:nvSpPr>
      <dsp:spPr>
        <a:xfrm rot="10800000">
          <a:off x="0" y="1172711"/>
          <a:ext cx="6666833" cy="1181628"/>
        </a:xfrm>
        <a:prstGeom prst="upArrowCallou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400" b="1" kern="1200"/>
            <a:t>Երիտասարդների ներգրավվածությունը որոշումների կայացման գործընթացներում </a:t>
          </a:r>
          <a:r>
            <a:rPr lang="en-US" sz="1400" b="1" kern="1200"/>
            <a:t>(</a:t>
          </a:r>
          <a:r>
            <a:rPr lang="hy-AM" sz="1400" b="1" kern="1200"/>
            <a:t>ԵՆՈԿ</a:t>
          </a:r>
          <a:r>
            <a:rPr lang="en-US" sz="1400" b="1" kern="1200"/>
            <a:t>)</a:t>
          </a:r>
          <a:r>
            <a:rPr lang="hy-AM" sz="1400" b="1" kern="1200"/>
            <a:t> սահմանումը</a:t>
          </a:r>
          <a:endParaRPr lang="en-US" sz="1400" kern="1200"/>
        </a:p>
      </dsp:txBody>
      <dsp:txXfrm rot="10800000">
        <a:off x="0" y="1172711"/>
        <a:ext cx="6666833" cy="767786"/>
      </dsp:txXfrm>
    </dsp:sp>
    <dsp:sp modelId="{BDDB31EF-F297-9B42-B409-794ABD802485}">
      <dsp:nvSpPr>
        <dsp:cNvPr id="0" name=""/>
        <dsp:cNvSpPr/>
      </dsp:nvSpPr>
      <dsp:spPr>
        <a:xfrm rot="10800000">
          <a:off x="0" y="2607"/>
          <a:ext cx="6666833" cy="1181628"/>
        </a:xfrm>
        <a:prstGeom prst="upArrowCallou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400" b="1" kern="1200"/>
            <a:t>Երիտասարդների դրական զարգացման հայեցակարգը </a:t>
          </a:r>
          <a:r>
            <a:rPr lang="ru-RU" sz="1400" b="1" kern="1200"/>
            <a:t>(</a:t>
          </a:r>
          <a:r>
            <a:rPr lang="hy-AM" sz="1400" b="1" kern="1200"/>
            <a:t>ԵԴԶ</a:t>
          </a:r>
          <a:r>
            <a:rPr lang="ru-RU" sz="1400" b="1" kern="1200"/>
            <a:t>)</a:t>
          </a:r>
          <a:r>
            <a:rPr lang="hy-AM" sz="1400" b="1" kern="1200"/>
            <a:t> որպես մշտադիտարկման գաղափարային շրջանակ</a:t>
          </a:r>
          <a:r>
            <a:rPr lang="en-US" sz="1400" b="1" kern="1200"/>
            <a:t> </a:t>
          </a:r>
          <a:endParaRPr lang="en-US" sz="1400" kern="1200"/>
        </a:p>
      </dsp:txBody>
      <dsp:txXfrm rot="10800000">
        <a:off x="0" y="2607"/>
        <a:ext cx="6666833" cy="7677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2C5C7-2430-5A42-9D55-41AA8AD24238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500" kern="1200"/>
            <a:t>Համաձայնություն հիմնական հասկացությունների և չափման մեթոդների ընդհանուր սահմանման վերաբերյալ</a:t>
          </a:r>
          <a:endParaRPr lang="en-US" sz="1500" kern="1200"/>
        </a:p>
      </dsp:txBody>
      <dsp:txXfrm>
        <a:off x="930572" y="3032"/>
        <a:ext cx="2833338" cy="1700003"/>
      </dsp:txXfrm>
    </dsp:sp>
    <dsp:sp modelId="{00D7B57E-C7E6-8A4C-BF74-839B33DEC044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500" b="0" i="0" kern="1200" dirty="0"/>
            <a:t>Բազմատեսակ չափումներ և տարբեր դերակատարների ներգրավվածություն ԵՆՈԿ-ում</a:t>
          </a:r>
          <a:endParaRPr lang="en-US" sz="1500" kern="1200" dirty="0"/>
        </a:p>
      </dsp:txBody>
      <dsp:txXfrm>
        <a:off x="4047245" y="3032"/>
        <a:ext cx="2833338" cy="1700003"/>
      </dsp:txXfrm>
    </dsp:sp>
    <dsp:sp modelId="{77D49DDA-AB71-E44A-8A04-5E042FC2B8C1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500" b="0" i="0" kern="1200"/>
            <a:t>Երիտասարդների ներգրավում մոնիտորինգային գործիքի ռազմավարության մշակման հարցում</a:t>
          </a:r>
          <a:endParaRPr lang="en-US" sz="1500" kern="1200"/>
        </a:p>
      </dsp:txBody>
      <dsp:txXfrm>
        <a:off x="7163917" y="3032"/>
        <a:ext cx="2833338" cy="1700003"/>
      </dsp:txXfrm>
    </dsp:sp>
    <dsp:sp modelId="{C56867D0-A288-B14B-9E63-636192B10156}">
      <dsp:nvSpPr>
        <dsp:cNvPr id="0" name=""/>
        <dsp:cNvSpPr/>
      </dsp:nvSpPr>
      <dsp:spPr>
        <a:xfrm>
          <a:off x="930572" y="1986369"/>
          <a:ext cx="2833338" cy="1700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500" b="0" i="0" kern="1200" dirty="0"/>
            <a:t>Հստակ համապատասխանեցում միջամտության փոփոխության տեսության հետ</a:t>
          </a:r>
          <a:endParaRPr lang="en-US" sz="1500" kern="1200" dirty="0"/>
        </a:p>
      </dsp:txBody>
      <dsp:txXfrm>
        <a:off x="930572" y="1986369"/>
        <a:ext cx="2833338" cy="1700003"/>
      </dsp:txXfrm>
    </dsp:sp>
    <dsp:sp modelId="{E90CF05C-A40C-A14B-9C78-298EF969741B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500" kern="1200" dirty="0"/>
            <a:t>Ք</a:t>
          </a:r>
          <a:r>
            <a:rPr lang="hy-AM" sz="1500" b="0" i="0" kern="1200" dirty="0"/>
            <a:t>անակական և որակական տվյալների համադրում մոնիտորինգի լավագույն արդյունքի ստացման համար</a:t>
          </a:r>
          <a:endParaRPr lang="en-US" sz="1500" kern="1200" dirty="0"/>
        </a:p>
      </dsp:txBody>
      <dsp:txXfrm>
        <a:off x="4047245" y="1986369"/>
        <a:ext cx="2833338" cy="1700003"/>
      </dsp:txXfrm>
    </dsp:sp>
    <dsp:sp modelId="{A313DE2A-F8E9-694F-AB14-FBBB2756DA22}">
      <dsp:nvSpPr>
        <dsp:cNvPr id="0" name=""/>
        <dsp:cNvSpPr/>
      </dsp:nvSpPr>
      <dsp:spPr>
        <a:xfrm>
          <a:off x="7163917" y="1986369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500" kern="1200"/>
            <a:t>Ա</a:t>
          </a:r>
          <a:r>
            <a:rPr lang="hy-AM" sz="1500" b="0" i="0" kern="1200"/>
            <a:t>րդյունավետ մոնիտորինգն </a:t>
          </a:r>
          <a:r>
            <a:rPr lang="hy-AM" sz="1500" kern="1200"/>
            <a:t>ու</a:t>
          </a:r>
          <a:r>
            <a:rPr lang="hy-AM" sz="1500" b="0" i="0" kern="1200"/>
            <a:t> գնահատումը կարող են օգնել բարելավել </a:t>
          </a:r>
          <a:r>
            <a:rPr lang="hy-AM" sz="1500" kern="1200"/>
            <a:t>ԵԴԶ</a:t>
          </a:r>
          <a:r>
            <a:rPr lang="en-US" sz="1500" b="0" i="0" kern="1200"/>
            <a:t>-</a:t>
          </a:r>
          <a:r>
            <a:rPr lang="hy-AM" sz="1500" b="0" i="0" kern="1200"/>
            <a:t>ի վրա հիմնված ծրագրերը և խթանել ապացույցների վրա հիմնված քաղաքականության մշակումը:</a:t>
          </a:r>
          <a:endParaRPr lang="en-US" sz="1500" kern="1200"/>
        </a:p>
      </dsp:txBody>
      <dsp:txXfrm>
        <a:off x="7163917" y="1986369"/>
        <a:ext cx="2833338" cy="17000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BDF68-A22A-2E43-9AE8-2AAD93C2911B}">
      <dsp:nvSpPr>
        <dsp:cNvPr id="0" name=""/>
        <dsp:cNvSpPr/>
      </dsp:nvSpPr>
      <dsp:spPr>
        <a:xfrm>
          <a:off x="3758" y="445869"/>
          <a:ext cx="2034815" cy="12208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 dirty="0"/>
            <a:t>Միջոցները համահունչ են ծրագրի նպատակներին (ծրագրի կարճաժամկետ, միջանկյալ և երկարաժամկետ նպատակներ)</a:t>
          </a:r>
          <a:endParaRPr lang="en-US" sz="1200" kern="1200" dirty="0"/>
        </a:p>
      </dsp:txBody>
      <dsp:txXfrm>
        <a:off x="3758" y="445869"/>
        <a:ext cx="2034815" cy="1220889"/>
      </dsp:txXfrm>
    </dsp:sp>
    <dsp:sp modelId="{908D5B99-01AD-074E-BAC1-4FE8CB5011CB}">
      <dsp:nvSpPr>
        <dsp:cNvPr id="0" name=""/>
        <dsp:cNvSpPr/>
      </dsp:nvSpPr>
      <dsp:spPr>
        <a:xfrm>
          <a:off x="2242054" y="445869"/>
          <a:ext cx="2034815" cy="12208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 dirty="0"/>
            <a:t>Գործնականում կիրառելի է և հնարավորինս առնչվում է ԵԴԶ</a:t>
          </a:r>
          <a:r>
            <a:rPr lang="en-US" sz="1200" kern="1200" dirty="0"/>
            <a:t>-</a:t>
          </a:r>
          <a:r>
            <a:rPr lang="hy-AM" sz="1200" kern="1200" dirty="0"/>
            <a:t>ի հայեցակարգերին</a:t>
          </a:r>
          <a:endParaRPr lang="en-US" sz="1200" kern="1200" dirty="0"/>
        </a:p>
      </dsp:txBody>
      <dsp:txXfrm>
        <a:off x="2242054" y="445869"/>
        <a:ext cx="2034815" cy="1220889"/>
      </dsp:txXfrm>
    </dsp:sp>
    <dsp:sp modelId="{B857AA9C-0584-2A47-B935-614B5FF9FE24}">
      <dsp:nvSpPr>
        <dsp:cNvPr id="0" name=""/>
        <dsp:cNvSpPr/>
      </dsp:nvSpPr>
      <dsp:spPr>
        <a:xfrm>
          <a:off x="4480351" y="445869"/>
          <a:ext cx="2034815" cy="12208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/>
            <a:t>Ունի հստակ տրամաբանական մոդել</a:t>
          </a:r>
          <a:endParaRPr lang="en-US" sz="1200" kern="1200"/>
        </a:p>
      </dsp:txBody>
      <dsp:txXfrm>
        <a:off x="4480351" y="445869"/>
        <a:ext cx="2034815" cy="1220889"/>
      </dsp:txXfrm>
    </dsp:sp>
    <dsp:sp modelId="{F257546F-4598-084B-B007-CE877E3F9FB5}">
      <dsp:nvSpPr>
        <dsp:cNvPr id="0" name=""/>
        <dsp:cNvSpPr/>
      </dsp:nvSpPr>
      <dsp:spPr>
        <a:xfrm>
          <a:off x="6718648" y="445869"/>
          <a:ext cx="2034815" cy="12208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/>
            <a:t>Փոփոխության տեսություն (Տվյալները պետք է հնարավորինս սերտորեն համապատասխանեցվեն փոփոխության տեսությանը)</a:t>
          </a:r>
          <a:endParaRPr lang="en-US" sz="1200" kern="1200"/>
        </a:p>
      </dsp:txBody>
      <dsp:txXfrm>
        <a:off x="6718648" y="445869"/>
        <a:ext cx="2034815" cy="1220889"/>
      </dsp:txXfrm>
    </dsp:sp>
    <dsp:sp modelId="{31E14D82-884E-7147-B639-4CAA3F8ECA30}">
      <dsp:nvSpPr>
        <dsp:cNvPr id="0" name=""/>
        <dsp:cNvSpPr/>
      </dsp:nvSpPr>
      <dsp:spPr>
        <a:xfrm>
          <a:off x="8956944" y="445869"/>
          <a:ext cx="2034815" cy="12208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 dirty="0"/>
            <a:t>Տվյալների հավաքագրումը հնարավոր է և կիրառելի երկարաժամկետ կտրվածքում</a:t>
          </a:r>
          <a:endParaRPr lang="en-US" sz="1200" kern="1200" dirty="0"/>
        </a:p>
      </dsp:txBody>
      <dsp:txXfrm>
        <a:off x="8956944" y="445869"/>
        <a:ext cx="2034815" cy="1220889"/>
      </dsp:txXfrm>
    </dsp:sp>
    <dsp:sp modelId="{D131DDA9-4D06-8349-8F0B-8FE644BD4724}">
      <dsp:nvSpPr>
        <dsp:cNvPr id="0" name=""/>
        <dsp:cNvSpPr/>
      </dsp:nvSpPr>
      <dsp:spPr>
        <a:xfrm>
          <a:off x="3758" y="1870239"/>
          <a:ext cx="2034815" cy="12208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 dirty="0"/>
            <a:t>Չի ավելացնում լրացուցիչ ծանրաբեռնվածություն մշտադիտրակումն իրականացնողների կամ մասնակիցների վրա:</a:t>
          </a:r>
          <a:endParaRPr lang="en-US" sz="1200" kern="1200" dirty="0"/>
        </a:p>
      </dsp:txBody>
      <dsp:txXfrm>
        <a:off x="3758" y="1870239"/>
        <a:ext cx="2034815" cy="1220889"/>
      </dsp:txXfrm>
    </dsp:sp>
    <dsp:sp modelId="{E8B2D3AB-A0EF-5B4A-AA35-E60792F21F0B}">
      <dsp:nvSpPr>
        <dsp:cNvPr id="0" name=""/>
        <dsp:cNvSpPr/>
      </dsp:nvSpPr>
      <dsp:spPr>
        <a:xfrm>
          <a:off x="2242054" y="1870239"/>
          <a:ext cx="2034815" cy="12208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 dirty="0"/>
            <a:t>Ծախսատար չէ և հեշտ է կիրառվում </a:t>
          </a:r>
          <a:endParaRPr lang="en-US" sz="1200" kern="1200" dirty="0"/>
        </a:p>
      </dsp:txBody>
      <dsp:txXfrm>
        <a:off x="2242054" y="1870239"/>
        <a:ext cx="2034815" cy="1220889"/>
      </dsp:txXfrm>
    </dsp:sp>
    <dsp:sp modelId="{9CB094AB-9FF4-3246-9BA0-04C7EE975FF5}">
      <dsp:nvSpPr>
        <dsp:cNvPr id="0" name=""/>
        <dsp:cNvSpPr/>
      </dsp:nvSpPr>
      <dsp:spPr>
        <a:xfrm>
          <a:off x="4480351" y="1870239"/>
          <a:ext cx="2034815" cy="12208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 dirty="0"/>
            <a:t>Նախկինում օգտագործված ցուցիչներն առավելություն ունեն, քանի որ հնարավոր է գնահատել դրանց հուսալիությունը:</a:t>
          </a:r>
          <a:endParaRPr lang="en-US" sz="1200" kern="1200" dirty="0"/>
        </a:p>
      </dsp:txBody>
      <dsp:txXfrm>
        <a:off x="4480351" y="1870239"/>
        <a:ext cx="2034815" cy="1220889"/>
      </dsp:txXfrm>
    </dsp:sp>
    <dsp:sp modelId="{25A270BF-7578-404D-A26B-7C184F27387D}">
      <dsp:nvSpPr>
        <dsp:cNvPr id="0" name=""/>
        <dsp:cNvSpPr/>
      </dsp:nvSpPr>
      <dsp:spPr>
        <a:xfrm>
          <a:off x="6718648" y="1870239"/>
          <a:ext cx="2034815" cy="12208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 dirty="0"/>
            <a:t>Հնարավորության դեպքում կիրառել բազմամեթոդ մոտեցում</a:t>
          </a:r>
          <a:endParaRPr lang="en-US" sz="1200" kern="1200" dirty="0"/>
        </a:p>
      </dsp:txBody>
      <dsp:txXfrm>
        <a:off x="6718648" y="1870239"/>
        <a:ext cx="2034815" cy="1220889"/>
      </dsp:txXfrm>
    </dsp:sp>
    <dsp:sp modelId="{F1E0998B-DE11-1B4F-BB8A-8368D1C3F518}">
      <dsp:nvSpPr>
        <dsp:cNvPr id="0" name=""/>
        <dsp:cNvSpPr/>
      </dsp:nvSpPr>
      <dsp:spPr>
        <a:xfrm>
          <a:off x="8956944" y="1870239"/>
          <a:ext cx="2034815" cy="12208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200" kern="1200"/>
            <a:t>ԵԴԶ-ին հատուկ նոր միջոցների ներմուծում</a:t>
          </a:r>
          <a:endParaRPr lang="en-US" sz="1200" kern="1200"/>
        </a:p>
      </dsp:txBody>
      <dsp:txXfrm>
        <a:off x="8956944" y="1870239"/>
        <a:ext cx="2034815" cy="12208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ED9E8-0EC1-D547-A7CA-F4C895C420EC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/>
            <a:t>Համայնքային մակարդակ</a:t>
          </a:r>
          <a:endParaRPr lang="en-US" sz="1600" kern="1200"/>
        </a:p>
      </dsp:txBody>
      <dsp:txXfrm>
        <a:off x="38234" y="38234"/>
        <a:ext cx="7529629" cy="1228933"/>
      </dsp:txXfrm>
    </dsp:sp>
    <dsp:sp modelId="{E794BDE9-5948-2640-86F8-C594060308D0}">
      <dsp:nvSpPr>
        <dsp:cNvPr id="0" name=""/>
        <dsp:cNvSpPr/>
      </dsp:nvSpPr>
      <dsp:spPr>
        <a:xfrm>
          <a:off x="788669" y="1522968"/>
          <a:ext cx="8938260" cy="1305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 dirty="0"/>
            <a:t>Համայնքի զարգացման ծրագրում ԵՆՈԿ բաղադրիչի ներառման օրինակելի փոփոխության տեսություն, որը ներառում է ԵԴԶ չորս տիրույթներին վերաբերող ցուցիչներ</a:t>
          </a:r>
          <a:endParaRPr lang="en-US" sz="1600" kern="1200" dirty="0"/>
        </a:p>
      </dsp:txBody>
      <dsp:txXfrm>
        <a:off x="826903" y="1561202"/>
        <a:ext cx="7224611" cy="1228933"/>
      </dsp:txXfrm>
    </dsp:sp>
    <dsp:sp modelId="{B21864B3-7A19-0A48-B465-B56E89BE1CBF}">
      <dsp:nvSpPr>
        <dsp:cNvPr id="0" name=""/>
        <dsp:cNvSpPr/>
      </dsp:nvSpPr>
      <dsp:spPr>
        <a:xfrm>
          <a:off x="1577339" y="3045936"/>
          <a:ext cx="8938260" cy="1305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 dirty="0"/>
            <a:t>Երիտասարդների կողմից լրացվող առցանց հարցման հարցաշար՝ մշտադիտարկելու համայնքում որոշումների կայացման գործընթացներում իրենց մասնակցության համար առկա մեխանիզմների իրազեկվածության և մասնակցությամբ բավարարվածության մակարդակը </a:t>
          </a:r>
          <a:endParaRPr lang="en-US" sz="1600" kern="1200" dirty="0"/>
        </a:p>
      </dsp:txBody>
      <dsp:txXfrm>
        <a:off x="1615573" y="3084170"/>
        <a:ext cx="7224611" cy="1228933"/>
      </dsp:txXfrm>
    </dsp:sp>
    <dsp:sp modelId="{2FF305EB-7185-A545-AF30-51C59DBCC2FE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0664" y="989929"/>
        <a:ext cx="466680" cy="638504"/>
      </dsp:txXfrm>
    </dsp:sp>
    <dsp:sp modelId="{904AF4DE-6EE5-0548-BC52-15FEE0F71247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69334" y="2504195"/>
        <a:ext cx="466680" cy="638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625C5-075E-D34A-A932-976B318E622B}">
      <dsp:nvSpPr>
        <dsp:cNvPr id="0" name=""/>
        <dsp:cNvSpPr/>
      </dsp:nvSpPr>
      <dsp:spPr>
        <a:xfrm>
          <a:off x="0" y="31484"/>
          <a:ext cx="8700544" cy="1405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700" b="1" kern="1200"/>
            <a:t>Երիտասարդների դրական զարգացման </a:t>
          </a:r>
          <a:r>
            <a:rPr lang="hy-AM" sz="1700" kern="1200"/>
            <a:t>մոտեցումը ենթադրում է երիտասարդների ներգրավում իրենց ընտանիքների, համայնքների և/կամ կառավարությունների հետ՝ երիտասարդներին հնարավորություն տալով իրացնելու իրենց ամբողջ ներուժը։ </a:t>
          </a:r>
          <a:endParaRPr lang="en-US" sz="1700" kern="1200"/>
        </a:p>
      </dsp:txBody>
      <dsp:txXfrm>
        <a:off x="68634" y="100118"/>
        <a:ext cx="8563276" cy="1268706"/>
      </dsp:txXfrm>
    </dsp:sp>
    <dsp:sp modelId="{6CEF001A-A131-FA4A-A9D8-8219EB49CECE}">
      <dsp:nvSpPr>
        <dsp:cNvPr id="0" name=""/>
        <dsp:cNvSpPr/>
      </dsp:nvSpPr>
      <dsp:spPr>
        <a:xfrm>
          <a:off x="0" y="1486418"/>
          <a:ext cx="8700544" cy="1405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700" kern="1200"/>
            <a:t>ԵԴԶ մոտեցումը շեշտում է երիտասարդների հմտությունների և կարողությունների զարգացումը, ռեսուրսների տրամադրումը և աջակցությունն առողջ փոխհարաբերություններ հաստատելու և նպաստավոր միջավայր ստեղծելու գործում, որը հնարավորություն կընձեռի երիտասարդներին վերափոխելու համակարգերը</a:t>
          </a:r>
          <a:r>
            <a:rPr lang="hy-AM" sz="1700" i="0" kern="1200"/>
            <a:t>։</a:t>
          </a:r>
          <a:endParaRPr lang="en-US" sz="1700" kern="1200"/>
        </a:p>
      </dsp:txBody>
      <dsp:txXfrm>
        <a:off x="68634" y="1555052"/>
        <a:ext cx="8563276" cy="12687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0EC94-09DC-FF44-AA69-365D7382A7BD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23724-62A2-FA4F-B834-D2F888CFD890}">
      <dsp:nvSpPr>
        <dsp:cNvPr id="0" name=""/>
        <dsp:cNvSpPr/>
      </dsp:nvSpPr>
      <dsp:spPr>
        <a:xfrm>
          <a:off x="1398717" y="1118468"/>
          <a:ext cx="6729282" cy="12149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M" sz="1800" b="1" kern="1200" dirty="0">
              <a:latin typeface="Arial" panose="020B0604020202020204" pitchFamily="34" charset="0"/>
              <a:cs typeface="Arial" panose="020B0604020202020204" pitchFamily="34" charset="0"/>
            </a:rPr>
            <a:t>Առաջին. </a:t>
          </a:r>
          <a:r>
            <a:rPr lang="hy-AM" sz="1800" kern="1200" dirty="0">
              <a:latin typeface="Arial" panose="020B0604020202020204" pitchFamily="34" charset="0"/>
              <a:cs typeface="Arial" panose="020B0604020202020204" pitchFamily="34" charset="0"/>
            </a:rPr>
            <a:t>Քաղաքացիները տեղեկացված են իրենց վերաբերող որոշումների մասին, սակայն դուրս են մնում որոշումների կայացման հիմնական գործընթացներից</a:t>
          </a:r>
          <a:endParaRPr lang="en-AM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027" y="1177778"/>
        <a:ext cx="6610662" cy="1096346"/>
      </dsp:txXfrm>
    </dsp:sp>
    <dsp:sp modelId="{101F9879-A914-A841-B2DF-84C1B7EA8C81}">
      <dsp:nvSpPr>
        <dsp:cNvPr id="0" name=""/>
        <dsp:cNvSpPr/>
      </dsp:nvSpPr>
      <dsp:spPr>
        <a:xfrm>
          <a:off x="1501035" y="2571702"/>
          <a:ext cx="6626964" cy="13089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800" b="1" kern="1200" dirty="0">
              <a:latin typeface="+mj-lt"/>
            </a:rPr>
            <a:t>Երկրորդ. </a:t>
          </a:r>
          <a:r>
            <a:rPr lang="hy-AM" sz="1800" kern="1200" dirty="0">
              <a:latin typeface="+mj-lt"/>
            </a:rPr>
            <a:t>Իշխանությունները քաղաքացիներին հնարավորություն են տալիս խորհուրդներ և մեկնաբանություններ տալ նախատեսվող քաղաքականության վերաբերյալ</a:t>
          </a:r>
          <a:endParaRPr lang="en-AM" sz="1800" kern="1200" dirty="0">
            <a:latin typeface="+mj-lt"/>
          </a:endParaRPr>
        </a:p>
      </dsp:txBody>
      <dsp:txXfrm>
        <a:off x="1564931" y="2635598"/>
        <a:ext cx="6499172" cy="1181128"/>
      </dsp:txXfrm>
    </dsp:sp>
    <dsp:sp modelId="{8D4F3896-9282-E44C-9938-837930281A21}">
      <dsp:nvSpPr>
        <dsp:cNvPr id="0" name=""/>
        <dsp:cNvSpPr/>
      </dsp:nvSpPr>
      <dsp:spPr>
        <a:xfrm>
          <a:off x="1459298" y="4038519"/>
          <a:ext cx="6668701" cy="13508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800" b="1" kern="1200" dirty="0">
              <a:latin typeface="+mj-lt"/>
            </a:rPr>
            <a:t>Երրորդ.</a:t>
          </a:r>
          <a:r>
            <a:rPr lang="en-US" sz="1800" b="1" kern="1200" dirty="0">
              <a:latin typeface="+mj-lt"/>
            </a:rPr>
            <a:t> </a:t>
          </a:r>
          <a:r>
            <a:rPr lang="hy-AM" sz="1800" kern="1200" dirty="0">
              <a:latin typeface="+mj-lt"/>
            </a:rPr>
            <a:t>Համատեղ որոշումների կայացում, երբ իշխանությունների կողմից քաղաքացիները լիազորված են ակտիվորեն  մասնակցելու որոշումների կայացման գործընթացներին</a:t>
          </a:r>
          <a:endParaRPr lang="en-US" sz="1800" kern="1200" dirty="0">
            <a:latin typeface="+mj-lt"/>
          </a:endParaRPr>
        </a:p>
      </dsp:txBody>
      <dsp:txXfrm>
        <a:off x="1525242" y="4104463"/>
        <a:ext cx="6536813" cy="12189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C84C9-7A30-3745-B369-E26395E8B4E1}">
      <dsp:nvSpPr>
        <dsp:cNvPr id="0" name=""/>
        <dsp:cNvSpPr/>
      </dsp:nvSpPr>
      <dsp:spPr>
        <a:xfrm>
          <a:off x="0" y="590844"/>
          <a:ext cx="5508710" cy="6901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300" kern="1200" dirty="0"/>
            <a:t>Ավանդաբար մասնակցում են </a:t>
          </a:r>
          <a:r>
            <a:rPr lang="hy-AM" sz="1300" b="1" kern="1200" dirty="0"/>
            <a:t>կրթված</a:t>
          </a:r>
          <a:r>
            <a:rPr lang="hy-AM" sz="1300" kern="1200" dirty="0"/>
            <a:t> երիտասարդները, որոնց համար մասնակցային հարթակներն ավելի հասանելի են։ </a:t>
          </a:r>
          <a:endParaRPr lang="en-US" sz="1300" kern="1200" dirty="0"/>
        </a:p>
      </dsp:txBody>
      <dsp:txXfrm>
        <a:off x="33690" y="624534"/>
        <a:ext cx="5441330" cy="622773"/>
      </dsp:txXfrm>
    </dsp:sp>
    <dsp:sp modelId="{60C510BE-16B5-3A45-B390-4DDF891CC891}">
      <dsp:nvSpPr>
        <dsp:cNvPr id="0" name=""/>
        <dsp:cNvSpPr/>
      </dsp:nvSpPr>
      <dsp:spPr>
        <a:xfrm>
          <a:off x="0" y="1318438"/>
          <a:ext cx="5508710" cy="690153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300" b="1" kern="1200" dirty="0"/>
            <a:t>Անձնական խոչընդոտներ հաղթահարած</a:t>
          </a:r>
          <a:r>
            <a:rPr lang="hy-AM" sz="1300" kern="1200" dirty="0"/>
            <a:t> երիտասարադները, ում խրախուսում են իրենց հասակակիցները կամ մեծահասակները, ավելի հակված են մասնակցելու։ </a:t>
          </a:r>
          <a:endParaRPr lang="en-US" sz="1300" kern="1200" dirty="0"/>
        </a:p>
      </dsp:txBody>
      <dsp:txXfrm>
        <a:off x="33690" y="1352128"/>
        <a:ext cx="5441330" cy="622773"/>
      </dsp:txXfrm>
    </dsp:sp>
    <dsp:sp modelId="{5DB2FBDB-379F-ED4C-86E7-878C86A36B4C}">
      <dsp:nvSpPr>
        <dsp:cNvPr id="0" name=""/>
        <dsp:cNvSpPr/>
      </dsp:nvSpPr>
      <dsp:spPr>
        <a:xfrm>
          <a:off x="0" y="2046032"/>
          <a:ext cx="5508710" cy="690153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300" b="1" kern="1200" dirty="0"/>
            <a:t>Սոցիալապես խոցելի խմբերի</a:t>
          </a:r>
          <a:r>
            <a:rPr lang="hy-AM" sz="1300" kern="1200" dirty="0"/>
            <a:t> երիտասարդները ավելի քիչ հնարավորություններ ունեն մասնակցելու իրենց կյանքին վերաբերող որոշումների կայացմանը։ </a:t>
          </a:r>
          <a:endParaRPr lang="en-US" sz="1300" kern="1200" dirty="0"/>
        </a:p>
      </dsp:txBody>
      <dsp:txXfrm>
        <a:off x="33690" y="2079722"/>
        <a:ext cx="5441330" cy="622773"/>
      </dsp:txXfrm>
    </dsp:sp>
    <dsp:sp modelId="{C9AFD7BB-7F62-8C43-90F0-A9FEF06BA54D}">
      <dsp:nvSpPr>
        <dsp:cNvPr id="0" name=""/>
        <dsp:cNvSpPr/>
      </dsp:nvSpPr>
      <dsp:spPr>
        <a:xfrm>
          <a:off x="0" y="2773625"/>
          <a:ext cx="5508710" cy="690153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300" kern="1200" dirty="0"/>
            <a:t>Երիտասարդները, ովքեր </a:t>
          </a:r>
          <a:r>
            <a:rPr lang="hy-AM" sz="1300" b="1" kern="1200" dirty="0"/>
            <a:t>դժվարանում են բավարարել իրենց առաջնային կարիքները</a:t>
          </a:r>
          <a:r>
            <a:rPr lang="hy-AM" sz="1300" kern="1200" dirty="0"/>
            <a:t>,</a:t>
          </a:r>
          <a:r>
            <a:rPr lang="hy-AM" sz="1300" b="1" kern="1200" dirty="0"/>
            <a:t> </a:t>
          </a:r>
          <a:r>
            <a:rPr lang="hy-AM" sz="1300" kern="1200" dirty="0"/>
            <a:t>ամենաքիչն են ներգրավված որոշումների կայացման գործընթացներում։ </a:t>
          </a:r>
          <a:endParaRPr lang="en-US" sz="1300" kern="1200" dirty="0"/>
        </a:p>
      </dsp:txBody>
      <dsp:txXfrm>
        <a:off x="33690" y="2807315"/>
        <a:ext cx="5441330" cy="622773"/>
      </dsp:txXfrm>
    </dsp:sp>
    <dsp:sp modelId="{9B240099-5BBE-DD41-B18A-900306E6A930}">
      <dsp:nvSpPr>
        <dsp:cNvPr id="0" name=""/>
        <dsp:cNvSpPr/>
      </dsp:nvSpPr>
      <dsp:spPr>
        <a:xfrm>
          <a:off x="0" y="3501219"/>
          <a:ext cx="5508710" cy="690153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300" kern="1200" dirty="0"/>
            <a:t>Երիտասարդները, ովքեր </a:t>
          </a:r>
          <a:r>
            <a:rPr lang="hy-AM" sz="1300" b="1" kern="1200" dirty="0"/>
            <a:t>հավատացած են, որ իրենց ձայնը լսելի չէ</a:t>
          </a:r>
          <a:r>
            <a:rPr lang="hy-AM" sz="1300" kern="1200" dirty="0"/>
            <a:t>, չեն մասնակցում։</a:t>
          </a:r>
          <a:endParaRPr lang="en-US" sz="1300" kern="1200" dirty="0"/>
        </a:p>
      </dsp:txBody>
      <dsp:txXfrm>
        <a:off x="33690" y="3534909"/>
        <a:ext cx="5441330" cy="622773"/>
      </dsp:txXfrm>
    </dsp:sp>
    <dsp:sp modelId="{0E86EAA1-666E-7042-AC3A-13AE26A7F48D}">
      <dsp:nvSpPr>
        <dsp:cNvPr id="0" name=""/>
        <dsp:cNvSpPr/>
      </dsp:nvSpPr>
      <dsp:spPr>
        <a:xfrm>
          <a:off x="0" y="4228813"/>
          <a:ext cx="5508710" cy="69015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300" kern="1200" dirty="0"/>
            <a:t>Մասնակցության աստիճանի վրա ազդում են սոցիալ-տնտեսական կարգավիճակը, սեռը և էթնիկ պատկանելիությունը</a:t>
          </a:r>
          <a:endParaRPr lang="en-US" sz="1300" kern="1200" dirty="0"/>
        </a:p>
      </dsp:txBody>
      <dsp:txXfrm>
        <a:off x="33690" y="4262503"/>
        <a:ext cx="5441330" cy="6227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27A66-1626-9C4E-B890-5F9CBCD2FFB1}">
      <dsp:nvSpPr>
        <dsp:cNvPr id="0" name=""/>
        <dsp:cNvSpPr/>
      </dsp:nvSpPr>
      <dsp:spPr>
        <a:xfrm>
          <a:off x="0" y="792456"/>
          <a:ext cx="5508710" cy="18918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4900" kern="1200"/>
            <a:t>Ավանդական մասնակցություն </a:t>
          </a:r>
          <a:endParaRPr lang="en-US" sz="4900" kern="1200"/>
        </a:p>
      </dsp:txBody>
      <dsp:txXfrm>
        <a:off x="92354" y="884810"/>
        <a:ext cx="5324002" cy="1707182"/>
      </dsp:txXfrm>
    </dsp:sp>
    <dsp:sp modelId="{36C9D254-A930-BD48-8523-AB94B9255BAF}">
      <dsp:nvSpPr>
        <dsp:cNvPr id="0" name=""/>
        <dsp:cNvSpPr/>
      </dsp:nvSpPr>
      <dsp:spPr>
        <a:xfrm>
          <a:off x="0" y="2825465"/>
          <a:ext cx="5508710" cy="18918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4900" kern="1200"/>
            <a:t>Թվային մասնակցություն </a:t>
          </a:r>
          <a:endParaRPr lang="en-US" sz="4900" kern="1200"/>
        </a:p>
      </dsp:txBody>
      <dsp:txXfrm>
        <a:off x="92354" y="2917819"/>
        <a:ext cx="5324002" cy="17071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DA0BD-F6B9-C848-9B59-6B9B6E257E44}">
      <dsp:nvSpPr>
        <dsp:cNvPr id="0" name=""/>
        <dsp:cNvSpPr/>
      </dsp:nvSpPr>
      <dsp:spPr>
        <a:xfrm>
          <a:off x="0" y="146983"/>
          <a:ext cx="6666833" cy="9743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500" kern="1200"/>
            <a:t>Ընտրություններին մասնակցություն </a:t>
          </a:r>
          <a:endParaRPr lang="en-US" sz="2500" kern="1200"/>
        </a:p>
      </dsp:txBody>
      <dsp:txXfrm>
        <a:off x="47566" y="194549"/>
        <a:ext cx="6571701" cy="879258"/>
      </dsp:txXfrm>
    </dsp:sp>
    <dsp:sp modelId="{0D52E8D0-CBCA-B645-A06B-50E40E159FDD}">
      <dsp:nvSpPr>
        <dsp:cNvPr id="0" name=""/>
        <dsp:cNvSpPr/>
      </dsp:nvSpPr>
      <dsp:spPr>
        <a:xfrm>
          <a:off x="0" y="1193374"/>
          <a:ext cx="6666833" cy="97439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500" kern="1200"/>
            <a:t>Ներգրավվածություն և անդամակցություն քաղաքական կուսակցություններին </a:t>
          </a:r>
          <a:endParaRPr lang="en-US" sz="2500" kern="1200"/>
        </a:p>
      </dsp:txBody>
      <dsp:txXfrm>
        <a:off x="47566" y="1240940"/>
        <a:ext cx="6571701" cy="879258"/>
      </dsp:txXfrm>
    </dsp:sp>
    <dsp:sp modelId="{56141D10-5C11-0C43-865D-A76C60E9C78F}">
      <dsp:nvSpPr>
        <dsp:cNvPr id="0" name=""/>
        <dsp:cNvSpPr/>
      </dsp:nvSpPr>
      <dsp:spPr>
        <a:xfrm>
          <a:off x="0" y="2239764"/>
          <a:ext cx="6666833" cy="97439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500" kern="1200"/>
            <a:t>Համայնքային քննարկումներին մասնակցություն </a:t>
          </a:r>
          <a:endParaRPr lang="en-US" sz="2500" kern="1200"/>
        </a:p>
      </dsp:txBody>
      <dsp:txXfrm>
        <a:off x="47566" y="2287330"/>
        <a:ext cx="6571701" cy="879258"/>
      </dsp:txXfrm>
    </dsp:sp>
    <dsp:sp modelId="{7DBE55F3-FC7B-B74A-A16C-DB73C6FEE2DC}">
      <dsp:nvSpPr>
        <dsp:cNvPr id="0" name=""/>
        <dsp:cNvSpPr/>
      </dsp:nvSpPr>
      <dsp:spPr>
        <a:xfrm>
          <a:off x="0" y="3286155"/>
          <a:ext cx="6666833" cy="974390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500" kern="1200"/>
            <a:t>Համայնքային նախաձեռնությունների մշակում և մասնակցություն</a:t>
          </a:r>
          <a:endParaRPr lang="en-US" sz="2500" kern="1200"/>
        </a:p>
      </dsp:txBody>
      <dsp:txXfrm>
        <a:off x="47566" y="3333721"/>
        <a:ext cx="6571701" cy="879258"/>
      </dsp:txXfrm>
    </dsp:sp>
    <dsp:sp modelId="{D56EF175-661C-1B40-BB65-F3CF3AC5E6DC}">
      <dsp:nvSpPr>
        <dsp:cNvPr id="0" name=""/>
        <dsp:cNvSpPr/>
      </dsp:nvSpPr>
      <dsp:spPr>
        <a:xfrm>
          <a:off x="0" y="4332545"/>
          <a:ext cx="6666833" cy="97439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500" kern="1200"/>
            <a:t>Խորհրդատվական մարմիններում ներգրավվածություն </a:t>
          </a:r>
          <a:endParaRPr lang="en-US" sz="2500" kern="1200"/>
        </a:p>
      </dsp:txBody>
      <dsp:txXfrm>
        <a:off x="47566" y="4380111"/>
        <a:ext cx="6571701" cy="8792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2EBE8-7DA8-E148-8569-319EFC6CC07C}">
      <dsp:nvSpPr>
        <dsp:cNvPr id="0" name=""/>
        <dsp:cNvSpPr/>
      </dsp:nvSpPr>
      <dsp:spPr>
        <a:xfrm>
          <a:off x="1235" y="658981"/>
          <a:ext cx="4496395" cy="22481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3800" kern="1200"/>
            <a:t>Մշտադիտարկման բարդությունը </a:t>
          </a:r>
          <a:endParaRPr lang="en-US" sz="3800" kern="1200"/>
        </a:p>
      </dsp:txBody>
      <dsp:txXfrm>
        <a:off x="67082" y="724828"/>
        <a:ext cx="4364701" cy="2116503"/>
      </dsp:txXfrm>
    </dsp:sp>
    <dsp:sp modelId="{173B3E98-F861-0E4B-9B84-B595B3AE5D1D}">
      <dsp:nvSpPr>
        <dsp:cNvPr id="0" name=""/>
        <dsp:cNvSpPr/>
      </dsp:nvSpPr>
      <dsp:spPr>
        <a:xfrm>
          <a:off x="5621729" y="658981"/>
          <a:ext cx="4496395" cy="22481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3800" kern="1200"/>
            <a:t>Լավագույն փորձի օրինակներ</a:t>
          </a:r>
          <a:endParaRPr lang="en-US" sz="3800" kern="1200"/>
        </a:p>
      </dsp:txBody>
      <dsp:txXfrm>
        <a:off x="5687576" y="724828"/>
        <a:ext cx="4364701" cy="21165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5A7EE-EA32-CF47-828F-B11BE5D725C8}">
      <dsp:nvSpPr>
        <dsp:cNvPr id="0" name=""/>
        <dsp:cNvSpPr/>
      </dsp:nvSpPr>
      <dsp:spPr>
        <a:xfrm>
          <a:off x="0" y="85980"/>
          <a:ext cx="10032602" cy="849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 dirty="0"/>
            <a:t>Երիտասարդների ներգրավվելը ենթադրում է </a:t>
          </a:r>
          <a:r>
            <a:rPr lang="hy-AM" sz="1600" b="1" kern="1200" dirty="0"/>
            <a:t>մեծահասակների դերի վերաիմաստավորում </a:t>
          </a:r>
          <a:r>
            <a:rPr lang="hy-AM" sz="1600" kern="1200" dirty="0"/>
            <a:t>և </a:t>
          </a:r>
          <a:r>
            <a:rPr lang="hy-AM" sz="1600" b="1" kern="1200" dirty="0"/>
            <a:t>իշխանության վերաբաշխում</a:t>
          </a:r>
          <a:r>
            <a:rPr lang="hy-AM" sz="1600" kern="1200" dirty="0"/>
            <a:t>, որը բարդ է, բայց հնարավոր հետևյալի միջոցով.</a:t>
          </a:r>
          <a:endParaRPr lang="en-US" sz="1600" kern="1200" dirty="0"/>
        </a:p>
      </dsp:txBody>
      <dsp:txXfrm>
        <a:off x="41465" y="127445"/>
        <a:ext cx="9949672" cy="766490"/>
      </dsp:txXfrm>
    </dsp:sp>
    <dsp:sp modelId="{49CAD2DE-4A28-E940-88FF-104F84CFF409}">
      <dsp:nvSpPr>
        <dsp:cNvPr id="0" name=""/>
        <dsp:cNvSpPr/>
      </dsp:nvSpPr>
      <dsp:spPr>
        <a:xfrm>
          <a:off x="876397" y="947725"/>
          <a:ext cx="8279806" cy="662400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Ø"/>
          </a:pPr>
          <a:r>
            <a:rPr lang="hy-AM" sz="1200" b="1" i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Մենթորություն և ուսուցում</a:t>
          </a:r>
          <a:endParaRPr lang="en-US" sz="1200" b="1" i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Ø"/>
          </a:pPr>
          <a:r>
            <a:rPr lang="hy-AM" sz="1200" b="1" i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Աջակցություն երիտասարդների աշխատանքին</a:t>
          </a:r>
          <a:endParaRPr lang="en-US" sz="1200" b="1" i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Ø"/>
          </a:pPr>
          <a:r>
            <a:rPr lang="hy-AM" sz="1200" b="1" i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Համայնքային և պետական ռեսուրսների հասանելիության ապահովում</a:t>
          </a:r>
          <a:endParaRPr lang="en-US" sz="1200" b="1" i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876397" y="947725"/>
        <a:ext cx="8279806" cy="662400"/>
      </dsp:txXfrm>
    </dsp:sp>
    <dsp:sp modelId="{A1E3ADBB-B914-4244-BC93-50742A0CD7C6}">
      <dsp:nvSpPr>
        <dsp:cNvPr id="0" name=""/>
        <dsp:cNvSpPr/>
      </dsp:nvSpPr>
      <dsp:spPr>
        <a:xfrm>
          <a:off x="0" y="1688848"/>
          <a:ext cx="10032602" cy="849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 dirty="0"/>
            <a:t>Մշտադիտարկման հիմնական հասկացությունների և բաղադրիչների միասնական սահմանման և չափման մեթոդների շուրջ </a:t>
          </a:r>
          <a:r>
            <a:rPr lang="hy-AM" sz="1600" b="1" kern="1200" dirty="0"/>
            <a:t>համաձայնություն չկա</a:t>
          </a:r>
          <a:r>
            <a:rPr lang="hy-AM" sz="1600" kern="1200" dirty="0"/>
            <a:t>՝ հաշվի առնելով սոցիալական, քաղաքական, քաղաքացիական և մշակութային յուրահատկությունները տարբեր երկրներում ու համայնքներում: </a:t>
          </a:r>
          <a:endParaRPr lang="en-US" sz="1600" kern="1200" dirty="0"/>
        </a:p>
      </dsp:txBody>
      <dsp:txXfrm>
        <a:off x="41465" y="1730313"/>
        <a:ext cx="9949672" cy="766490"/>
      </dsp:txXfrm>
    </dsp:sp>
    <dsp:sp modelId="{D2C79EF8-3EDA-2C47-8615-C89CE3AB375B}">
      <dsp:nvSpPr>
        <dsp:cNvPr id="0" name=""/>
        <dsp:cNvSpPr/>
      </dsp:nvSpPr>
      <dsp:spPr>
        <a:xfrm>
          <a:off x="0" y="2608998"/>
          <a:ext cx="10032602" cy="849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 dirty="0"/>
            <a:t>ԵՆՈԿ արդյունքներ ապահովելուն միտված գործողությունների ընտրությունը պետք է համապատասխանի միջամտության հիմքում ընկած </a:t>
          </a:r>
          <a:r>
            <a:rPr lang="hy-AM" sz="1600" b="1" kern="1200" dirty="0"/>
            <a:t>փոփոխության տեսությանը</a:t>
          </a:r>
          <a:r>
            <a:rPr lang="hy-AM" sz="1600" kern="1200" dirty="0"/>
            <a:t>, սակայն վերջինիս և գործողությունների միջև բացը կարող է էական լինել:</a:t>
          </a:r>
          <a:endParaRPr lang="en-US" sz="1600" kern="1200" dirty="0"/>
        </a:p>
      </dsp:txBody>
      <dsp:txXfrm>
        <a:off x="41465" y="2650463"/>
        <a:ext cx="9949672" cy="766490"/>
      </dsp:txXfrm>
    </dsp:sp>
    <dsp:sp modelId="{E0055018-B8B6-3F4E-BBF6-BBADB9D74714}">
      <dsp:nvSpPr>
        <dsp:cNvPr id="0" name=""/>
        <dsp:cNvSpPr/>
      </dsp:nvSpPr>
      <dsp:spPr>
        <a:xfrm>
          <a:off x="0" y="3504498"/>
          <a:ext cx="10032602" cy="849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 dirty="0"/>
            <a:t>Մշտադիտարկման համար անհրաժեշտ տվյալների հավաքագրումը ենթադրում է բազմաթիվ կազմակերպությունների </a:t>
          </a:r>
          <a:r>
            <a:rPr lang="hy-AM" sz="1600" b="1" kern="1200" dirty="0"/>
            <a:t>համագործակցություն</a:t>
          </a:r>
          <a:r>
            <a:rPr lang="hy-AM" sz="1600" kern="1200" dirty="0"/>
            <a:t>, ինչը կարող է բարդ լինել երկարաժամկետ կտրվածքով:</a:t>
          </a:r>
          <a:endParaRPr lang="en-US" sz="1600" kern="1200" dirty="0"/>
        </a:p>
      </dsp:txBody>
      <dsp:txXfrm>
        <a:off x="41465" y="3545963"/>
        <a:ext cx="9949672" cy="766490"/>
      </dsp:txXfrm>
    </dsp:sp>
    <dsp:sp modelId="{787D54FE-9BB0-8642-BEEB-D8AC195D2D46}">
      <dsp:nvSpPr>
        <dsp:cNvPr id="0" name=""/>
        <dsp:cNvSpPr/>
      </dsp:nvSpPr>
      <dsp:spPr>
        <a:xfrm>
          <a:off x="0" y="4370280"/>
          <a:ext cx="10032602" cy="849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kern="1200" dirty="0"/>
            <a:t>Արդյունավետ մշտադիտարկումը պահանջում է քանակական և որակական բարձրորակ և վստահելի տվյալների առկայություն, ինչը ծախսատար է:</a:t>
          </a:r>
          <a:endParaRPr lang="en-US" sz="1600" kern="1200" dirty="0"/>
        </a:p>
      </dsp:txBody>
      <dsp:txXfrm>
        <a:off x="41465" y="4411745"/>
        <a:ext cx="9949672" cy="7664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8E2EB-5228-9F44-8010-968631709B08}">
      <dsp:nvSpPr>
        <dsp:cNvPr id="0" name=""/>
        <dsp:cNvSpPr/>
      </dsp:nvSpPr>
      <dsp:spPr>
        <a:xfrm>
          <a:off x="0" y="46485"/>
          <a:ext cx="7559504" cy="15005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kern="1200"/>
            <a:t>11 դեպքի ուսունասիրություն </a:t>
          </a:r>
          <a:endParaRPr lang="en-US" sz="2200" kern="1200"/>
        </a:p>
      </dsp:txBody>
      <dsp:txXfrm>
        <a:off x="73251" y="119736"/>
        <a:ext cx="7413002" cy="1354059"/>
      </dsp:txXfrm>
    </dsp:sp>
    <dsp:sp modelId="{0F91BD49-9425-B04A-8ED0-FF67CB40281B}">
      <dsp:nvSpPr>
        <dsp:cNvPr id="0" name=""/>
        <dsp:cNvSpPr/>
      </dsp:nvSpPr>
      <dsp:spPr>
        <a:xfrm>
          <a:off x="0" y="1610406"/>
          <a:ext cx="7559504" cy="1500561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kern="1200" dirty="0"/>
            <a:t>Միջազգային և տարածաշրջանային մակարդակ՝ ինդեքսներ</a:t>
          </a:r>
          <a:endParaRPr lang="en-US" sz="2200" kern="1200" dirty="0"/>
        </a:p>
      </dsp:txBody>
      <dsp:txXfrm>
        <a:off x="73251" y="1683657"/>
        <a:ext cx="7413002" cy="1354059"/>
      </dsp:txXfrm>
    </dsp:sp>
    <dsp:sp modelId="{36DF2050-B89B-084D-894A-597D40B9ED0A}">
      <dsp:nvSpPr>
        <dsp:cNvPr id="0" name=""/>
        <dsp:cNvSpPr/>
      </dsp:nvSpPr>
      <dsp:spPr>
        <a:xfrm>
          <a:off x="0" y="3174328"/>
          <a:ext cx="7559504" cy="1500561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kern="1200"/>
            <a:t>Պետական մակարդակ՝ զարգացող ժողովրդավարությունից մինչ հաստատված ժողովրդավարություն (Վրաստան, Բուլղարիա, Իռալանդիա, Ուգանդա, ԱՄՆ)</a:t>
          </a:r>
          <a:endParaRPr lang="en-US" sz="2200" kern="1200"/>
        </a:p>
      </dsp:txBody>
      <dsp:txXfrm>
        <a:off x="73251" y="3247579"/>
        <a:ext cx="7413002" cy="1354059"/>
      </dsp:txXfrm>
    </dsp:sp>
    <dsp:sp modelId="{0E91B86C-A142-5940-823C-6D90245DA7F3}">
      <dsp:nvSpPr>
        <dsp:cNvPr id="0" name=""/>
        <dsp:cNvSpPr/>
      </dsp:nvSpPr>
      <dsp:spPr>
        <a:xfrm>
          <a:off x="0" y="4738250"/>
          <a:ext cx="7559504" cy="150056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kern="1200"/>
            <a:t>Համայնաքային մակարդակ՝ Վիկտորիա (Կանադա)  </a:t>
          </a:r>
          <a:endParaRPr lang="en-US" sz="2200" kern="1200"/>
        </a:p>
      </dsp:txBody>
      <dsp:txXfrm>
        <a:off x="73251" y="4811501"/>
        <a:ext cx="7413002" cy="1354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656A7-691F-0A44-B4EB-A93622B676CE}" type="datetimeFigureOut">
              <a:rPr lang="en-AM" smtClean="0"/>
              <a:t>01/10/2024</a:t>
            </a:fld>
            <a:endParaRPr lang="en-A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5EB60-227F-2042-BE9A-46A243964E99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92356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EB60-227F-2042-BE9A-46A243964E99}" type="slidenum">
              <a:rPr lang="en-AM" smtClean="0"/>
              <a:t>12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395528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F144-57E6-6F0A-7C68-D5B04D5E2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0343B-5EEA-EAB5-7BC3-076465DA4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6CDE1-FBC7-EC32-71BB-440174A0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12A7-984B-80A5-5B97-556762AF8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C5F3A-F1DB-9BCE-75AE-03444538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5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638B-5B81-C111-0800-48E592FB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E34D45-576B-9C6F-F2D4-3CC1B70CA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85D23-097E-FE78-FBC7-50507BD9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7AD5-354F-BB63-0A4B-59652CE3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1F841-23AC-A698-F2AA-A7EAA623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3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A482F5-FD2F-C5AF-D28B-C20ABA1CB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467AD-E566-7F28-4604-3D0CCD33E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64EA9-A202-36BB-0672-2A147C8D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E0AF-930D-8B79-9251-442CDF63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EC5D-DAA7-E46A-FA28-162B9069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4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A999-917C-2062-167A-F89111F43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88D7-AD4D-C37E-592B-DE27DF2FB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3883-632E-8E95-FF2D-9D2E9E864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6DEB-2BB4-B7D1-5FA3-3E1B5C10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C1C42-B50F-43C1-D78B-A115E203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2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9CBBD-5F36-B246-4A8C-816A4E46B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11C2-6CDA-AEF1-30A6-BB9300E9B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05ACC-24F7-CEAC-EA77-B121EF4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076DE-CD43-56C1-8C48-096BA123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6282D-3DC0-55E4-E3F1-A9C7EB95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0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866D2-1E5D-2476-1D70-8CF6769FD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63790-4EFF-8DEC-887D-A9CFABC96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BAA9D-332B-48CA-8811-C1F2120E2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F7A6D-9093-C3A8-BB13-0A683070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71E57-F0F1-08E7-7D79-F59E79C7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12A31-38F5-BF04-A9FF-D830F3EA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0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A511-2CD4-4BE3-4A3A-E4FD3A64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AB72D-BDDF-625F-E180-1DED59B21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1C8A4-AF60-33F2-3149-38E7565A3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ECE0E-0D6D-02EA-ADAA-47C94DC99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231F8-C46A-6AC4-6C7E-C0ACFFC67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8BD57-272B-69FB-79B3-F099485D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F5905-F580-552A-103A-487FE058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3C750-F8BE-B90C-B023-21CEC7D8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5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E17B-6BC7-75F3-0DD1-1E120701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80407-2865-489D-DF2C-0338F127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17716-DC82-075C-44AF-A6183980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79AA9-A5E9-7752-AEBA-CD4E63A5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1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D5ED8-210C-3289-9D14-912F60D2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890EF-6064-4A75-B842-1CF044EE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16826-CD4E-0827-CD0B-EF6BC193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1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DE442-A6E6-9F3B-6D83-E126B245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E910E-2F7B-7AF7-0A00-602481CB4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439F3-1F22-FD42-DFA5-5B1A0937D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8E27-8204-A14C-421B-6B6A44A3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7978-8D42-227A-921E-ACDA01DD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0F02-5004-E541-5D80-15AB8EA8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2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88BA-9722-454E-031A-98754497C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CE640B-4DC5-FB8D-2298-8712D1AF2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E2E27-6458-25CF-B852-DBC70AD41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1F53C-940E-6C55-6A72-695445CB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D1383-11E2-7EB4-7F2C-E6D52C2B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35923-0517-D37E-D61D-469286A3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A3F51-B633-C201-EFF0-CAFF1DC5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DC011-2BCD-74DE-2253-6DF520C25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BB475-FFED-FC57-1E65-93375A5A2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2652F-CEE3-1988-67D3-06E6C9A07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18CB5-5A67-3B4B-A486-AE9DE835A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5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svg"/><Relationship Id="rId10" Type="http://schemas.microsoft.com/office/2017/06/relationships/model3d" Target="../media/model3d1.glb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5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48ACF-D4D0-F54A-70C0-DF414076D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797783"/>
            <a:ext cx="10905066" cy="2660659"/>
          </a:xfrm>
        </p:spPr>
        <p:txBody>
          <a:bodyPr>
            <a:normAutofit/>
          </a:bodyPr>
          <a:lstStyle/>
          <a:p>
            <a:pPr defTabSz="1014984"/>
            <a:r>
              <a:rPr lang="hy-AM" sz="3996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Որոշումների կայացման գործընթացներում երիտասարդների ներգրավվածության մշտադիտարկում</a:t>
            </a:r>
            <a:endParaRPr lang="en-AM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128E9-5437-5788-2DCD-60950FB7327D}"/>
              </a:ext>
            </a:extLst>
          </p:cNvPr>
          <p:cNvSpPr txBox="1"/>
          <p:nvPr/>
        </p:nvSpPr>
        <p:spPr>
          <a:xfrm>
            <a:off x="3576201" y="4643479"/>
            <a:ext cx="5039598" cy="411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14984">
              <a:spcAft>
                <a:spcPts val="600"/>
              </a:spcAft>
            </a:pPr>
            <a:r>
              <a:rPr lang="hy-AM" sz="199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Միջազգային փորձի ուսումնասիրություն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0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6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BFE63-C725-0222-0572-EB2513B6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y-AM" b="1">
                <a:solidFill>
                  <a:schemeClr val="bg1"/>
                </a:solidFill>
              </a:rPr>
              <a:t>ՄՇՏԱԴԻՏԱՐԿՄԱՆ ԱՌԱՐԿԱՆ </a:t>
            </a:r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3CD966-7FF0-DFF4-C9B2-9D50B476F4DF}"/>
              </a:ext>
            </a:extLst>
          </p:cNvPr>
          <p:cNvSpPr txBox="1"/>
          <p:nvPr/>
        </p:nvSpPr>
        <p:spPr>
          <a:xfrm>
            <a:off x="7823062" y="4002185"/>
            <a:ext cx="2823209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hy-AM" sz="206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Հնարավորություններ</a:t>
            </a:r>
            <a:endParaRPr lang="hy-AM" sz="24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608E2A-C0C3-94DE-7442-17A583D32325}"/>
              </a:ext>
            </a:extLst>
          </p:cNvPr>
          <p:cNvSpPr txBox="1"/>
          <p:nvPr/>
        </p:nvSpPr>
        <p:spPr>
          <a:xfrm>
            <a:off x="7848449" y="5149318"/>
            <a:ext cx="1882247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hy-AM" sz="206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Խոչընդոտներ</a:t>
            </a:r>
            <a:endParaRPr lang="en-AM" sz="24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756A7-E9BA-2777-EF53-B9895F58F166}"/>
              </a:ext>
            </a:extLst>
          </p:cNvPr>
          <p:cNvSpPr txBox="1"/>
          <p:nvPr/>
        </p:nvSpPr>
        <p:spPr>
          <a:xfrm>
            <a:off x="7848449" y="2591616"/>
            <a:ext cx="3302066" cy="72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hy-AM" sz="206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Մասնակցային վարքագիծ</a:t>
            </a:r>
            <a:endParaRPr lang="en-AM" sz="2400" b="1"/>
          </a:p>
        </p:txBody>
      </p:sp>
      <p:pic>
        <p:nvPicPr>
          <p:cNvPr id="6" name="Graphic 5" descr="Rollercoaster Down with solid fill">
            <a:extLst>
              <a:ext uri="{FF2B5EF4-FFF2-40B4-BE49-F238E27FC236}">
                <a16:creationId xmlns:a16="http://schemas.microsoft.com/office/drawing/2014/main" id="{E8D84A87-814E-F68C-1732-3C11EAD7A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6490" y="2425605"/>
            <a:ext cx="793592" cy="793592"/>
          </a:xfrm>
          <a:prstGeom prst="rect">
            <a:avLst/>
          </a:prstGeom>
        </p:spPr>
      </p:pic>
      <p:pic>
        <p:nvPicPr>
          <p:cNvPr id="19" name="Graphic 18" descr="Genie Bottle with solid fill">
            <a:extLst>
              <a:ext uri="{FF2B5EF4-FFF2-40B4-BE49-F238E27FC236}">
                <a16:creationId xmlns:a16="http://schemas.microsoft.com/office/drawing/2014/main" id="{AAD8375F-86C3-5069-64EA-D2A277B3C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4660" y="3811944"/>
            <a:ext cx="793592" cy="793592"/>
          </a:xfrm>
          <a:prstGeom prst="rect">
            <a:avLst/>
          </a:prstGeom>
        </p:spPr>
      </p:pic>
      <p:pic>
        <p:nvPicPr>
          <p:cNvPr id="22" name="Graphic 21" descr="Full Brick Wall with solid fill">
            <a:extLst>
              <a:ext uri="{FF2B5EF4-FFF2-40B4-BE49-F238E27FC236}">
                <a16:creationId xmlns:a16="http://schemas.microsoft.com/office/drawing/2014/main" id="{F5468280-4635-122C-3779-63FFAC389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4660" y="5003584"/>
            <a:ext cx="793592" cy="793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8B98E-FDD8-83B6-95C2-DC7A0308EE3F}"/>
              </a:ext>
            </a:extLst>
          </p:cNvPr>
          <p:cNvSpPr txBox="1"/>
          <p:nvPr/>
        </p:nvSpPr>
        <p:spPr>
          <a:xfrm>
            <a:off x="2352629" y="3231484"/>
            <a:ext cx="2589376" cy="409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hy-AM" sz="206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Թիրախ խումբ</a:t>
            </a:r>
            <a:endParaRPr lang="en-AM" sz="2400" b="1"/>
          </a:p>
        </p:txBody>
      </p:sp>
      <p:pic>
        <p:nvPicPr>
          <p:cNvPr id="7" name="Graphic 6" descr="Aspiration with solid fill">
            <a:extLst>
              <a:ext uri="{FF2B5EF4-FFF2-40B4-BE49-F238E27FC236}">
                <a16:creationId xmlns:a16="http://schemas.microsoft.com/office/drawing/2014/main" id="{BD1BA2CD-0DF9-A4E2-A393-E19C22D2B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6979" y="3053997"/>
            <a:ext cx="793592" cy="793592"/>
          </a:xfrm>
          <a:prstGeom prst="rect">
            <a:avLst/>
          </a:prstGeom>
        </p:spPr>
      </p:pic>
      <p:pic>
        <p:nvPicPr>
          <p:cNvPr id="8" name="Graphic 7" descr="Aspiration with solid fill">
            <a:extLst>
              <a:ext uri="{FF2B5EF4-FFF2-40B4-BE49-F238E27FC236}">
                <a16:creationId xmlns:a16="http://schemas.microsoft.com/office/drawing/2014/main" id="{AB58412E-C210-051B-9F9F-F74A5A5E7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385046" flipH="1">
            <a:off x="1717748" y="3053997"/>
            <a:ext cx="841057" cy="793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546336-DD1A-947D-BF6F-E88975DDB36F}"/>
              </a:ext>
            </a:extLst>
          </p:cNvPr>
          <p:cNvSpPr txBox="1"/>
          <p:nvPr/>
        </p:nvSpPr>
        <p:spPr>
          <a:xfrm>
            <a:off x="2349754" y="3811944"/>
            <a:ext cx="1315745" cy="33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3192" lvl="1" defTabSz="786384">
              <a:spcAft>
                <a:spcPts val="600"/>
              </a:spcAft>
            </a:pPr>
            <a:r>
              <a:rPr lang="hy-AM" sz="154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Տարիք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437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balloons&#10;&#10;Description automatically generated with medium confidence">
            <a:extLst>
              <a:ext uri="{FF2B5EF4-FFF2-40B4-BE49-F238E27FC236}">
                <a16:creationId xmlns:a16="http://schemas.microsoft.com/office/drawing/2014/main" id="{8771A0E3-1A01-856B-DC13-A7F0D0BD5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385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00C88-EEDE-1F9B-283A-70C6829D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589" y="5259622"/>
            <a:ext cx="7985759" cy="8688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hy-AM" dirty="0">
                <a:solidFill>
                  <a:schemeClr val="bg1"/>
                </a:solidFill>
              </a:rPr>
              <a:t>Թիրախ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y-AM" dirty="0">
                <a:solidFill>
                  <a:schemeClr val="bg1"/>
                </a:solidFill>
              </a:rPr>
              <a:t>խումբ՝ </a:t>
            </a:r>
            <a:br>
              <a:rPr lang="hy-AM" dirty="0">
                <a:solidFill>
                  <a:schemeClr val="bg1"/>
                </a:solidFill>
              </a:rPr>
            </a:br>
            <a:r>
              <a:rPr lang="hy-AM" dirty="0">
                <a:solidFill>
                  <a:schemeClr val="bg1"/>
                </a:solidFill>
              </a:rPr>
              <a:t>ԵՐԻՏԱՍԱՐԴՆԵՐ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1C255-ED9F-FEA1-34EB-E996748C4B16}"/>
              </a:ext>
            </a:extLst>
          </p:cNvPr>
          <p:cNvSpPr txBox="1"/>
          <p:nvPr/>
        </p:nvSpPr>
        <p:spPr>
          <a:xfrm>
            <a:off x="8759333" y="1366251"/>
            <a:ext cx="107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Ներուժ</a:t>
            </a:r>
            <a:endParaRPr lang="en-AM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07180-9275-770C-7E1A-79A8E58E7101}"/>
              </a:ext>
            </a:extLst>
          </p:cNvPr>
          <p:cNvSpPr txBox="1"/>
          <p:nvPr/>
        </p:nvSpPr>
        <p:spPr>
          <a:xfrm>
            <a:off x="2837184" y="1075001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M" dirty="0"/>
              <a:t>Տեսլականի </a:t>
            </a:r>
          </a:p>
          <a:p>
            <a:r>
              <a:rPr lang="en-AM" dirty="0"/>
              <a:t>ձևավորում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45E3D-710E-930F-467D-9AAEF9AA1EB1}"/>
              </a:ext>
            </a:extLst>
          </p:cNvPr>
          <p:cNvSpPr txBox="1"/>
          <p:nvPr/>
        </p:nvSpPr>
        <p:spPr>
          <a:xfrm>
            <a:off x="6462205" y="1983485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Ն</a:t>
            </a:r>
            <a:r>
              <a:rPr lang="hy-AM" dirty="0"/>
              <a:t>որարարական </a:t>
            </a:r>
          </a:p>
          <a:p>
            <a:r>
              <a:rPr lang="hy-AM" dirty="0"/>
              <a:t>մտքերի աղբյուր</a:t>
            </a:r>
            <a:endParaRPr lang="en-AM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9D27B-89BA-9440-B92B-45073B5D03A6}"/>
              </a:ext>
            </a:extLst>
          </p:cNvPr>
          <p:cNvSpPr txBox="1"/>
          <p:nvPr/>
        </p:nvSpPr>
        <p:spPr>
          <a:xfrm>
            <a:off x="5180698" y="719240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Ո</a:t>
            </a:r>
            <a:r>
              <a:rPr lang="hy-AM" dirty="0"/>
              <a:t>գեշնչվածություն</a:t>
            </a:r>
            <a:endParaRPr lang="en-AM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434D9-A2CC-4256-BEF8-FFF22A915B67}"/>
              </a:ext>
            </a:extLst>
          </p:cNvPr>
          <p:cNvSpPr txBox="1"/>
          <p:nvPr/>
        </p:nvSpPr>
        <p:spPr>
          <a:xfrm>
            <a:off x="3866473" y="274542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dirty="0"/>
              <a:t>Ավյուն</a:t>
            </a:r>
            <a:endParaRPr lang="en-AM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1AE54-2CCA-AF19-3F9C-B05C5ACAA359}"/>
              </a:ext>
            </a:extLst>
          </p:cNvPr>
          <p:cNvSpPr txBox="1"/>
          <p:nvPr/>
        </p:nvSpPr>
        <p:spPr>
          <a:xfrm>
            <a:off x="3087023" y="3324977"/>
            <a:ext cx="270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dirty="0"/>
              <a:t>Նպատակասլացություն</a:t>
            </a:r>
            <a:br>
              <a:rPr lang="en-US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4CBF90-4069-6851-32DF-5CBF61883683}"/>
              </a:ext>
            </a:extLst>
          </p:cNvPr>
          <p:cNvSpPr txBox="1"/>
          <p:nvPr/>
        </p:nvSpPr>
        <p:spPr>
          <a:xfrm>
            <a:off x="10366824" y="1223201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dirty="0"/>
              <a:t>Գիտելիք և</a:t>
            </a:r>
          </a:p>
          <a:p>
            <a:r>
              <a:rPr lang="hy-AM" dirty="0"/>
              <a:t> հմտություններ</a:t>
            </a:r>
            <a:endParaRPr lang="en-AM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0BE6A-B549-3FD6-0C0E-CA4CDFCCFFBF}"/>
              </a:ext>
            </a:extLst>
          </p:cNvPr>
          <p:cNvSpPr txBox="1"/>
          <p:nvPr/>
        </p:nvSpPr>
        <p:spPr>
          <a:xfrm>
            <a:off x="35578" y="1893817"/>
            <a:ext cx="26148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dirty="0"/>
              <a:t>13-30 տարեկաններ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dirty="0"/>
              <a:t>10-29 տարեկաններ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dirty="0"/>
              <a:t>10-14տ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dirty="0"/>
              <a:t>15-19տ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dirty="0"/>
              <a:t>20-29տ</a:t>
            </a:r>
          </a:p>
          <a:p>
            <a:pPr lvl="1"/>
            <a:r>
              <a:rPr lang="hy-AM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8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D0144E-35C0-DEFD-0BC6-B57613B25FF2}"/>
              </a:ext>
            </a:extLst>
          </p:cNvPr>
          <p:cNvSpPr txBox="1">
            <a:spLocks/>
          </p:cNvSpPr>
          <p:nvPr/>
        </p:nvSpPr>
        <p:spPr>
          <a:xfrm>
            <a:off x="1686701" y="7658"/>
            <a:ext cx="7985759" cy="168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y-AM" sz="2800" dirty="0"/>
              <a:t>Երիտասարդից մեծահասակ անցման հետագիծը ենթադրում է փոփոխություններ հետևյալում.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6" name="Picture 5" descr="Vegetable slices in row">
            <a:extLst>
              <a:ext uri="{FF2B5EF4-FFF2-40B4-BE49-F238E27FC236}">
                <a16:creationId xmlns:a16="http://schemas.microsoft.com/office/drawing/2014/main" id="{4A810E6C-0EC8-6EE7-47C9-D2084C28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2206324"/>
            <a:ext cx="11901297" cy="3746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6765D-7474-8442-E437-A365EEAEF143}"/>
              </a:ext>
            </a:extLst>
          </p:cNvPr>
          <p:cNvSpPr txBox="1"/>
          <p:nvPr/>
        </p:nvSpPr>
        <p:spPr>
          <a:xfrm>
            <a:off x="104775" y="5668285"/>
            <a:ext cx="348951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ԿԱՐՈՂՈՒԹՅՈՒՆՆԵՐ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hy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Սոցիալ-զգայական, կոգնիտիվ, ակադեմիական և մասնագիտական կարողություններ</a:t>
            </a: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)</a:t>
            </a:r>
            <a:r>
              <a:rPr lang="en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E595B-2E76-6600-282C-45CFC141B03D}"/>
              </a:ext>
            </a:extLst>
          </p:cNvPr>
          <p:cNvSpPr txBox="1"/>
          <p:nvPr/>
        </p:nvSpPr>
        <p:spPr>
          <a:xfrm>
            <a:off x="2447682" y="2206324"/>
            <a:ext cx="320716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ԻՆՔՆԱՎՍՏԱՀՈՒԹՅՈՒՆ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(</a:t>
            </a:r>
            <a:r>
              <a:rPr lang="hy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Ինքնահարգանքի և նպատակաուղղվածության ներքին զգացողություն</a:t>
            </a: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</a:rPr>
              <a:t>)</a:t>
            </a:r>
            <a:r>
              <a:rPr lang="en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50B7C-FF69-7490-024E-2E3ED228B008}"/>
              </a:ext>
            </a:extLst>
          </p:cNvPr>
          <p:cNvSpPr txBox="1"/>
          <p:nvPr/>
        </p:nvSpPr>
        <p:spPr>
          <a:xfrm>
            <a:off x="5007159" y="5668284"/>
            <a:ext cx="244431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ԲՆՈՒՅԹ/ԿԵՐՊԱՐ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(</a:t>
            </a:r>
            <a:r>
              <a:rPr lang="hy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Հարգանք սոցիալական և մշակութային նորմերի նկատմամբ</a:t>
            </a: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)</a:t>
            </a:r>
            <a:r>
              <a:rPr lang="en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DF540-178E-4583-9257-91D80DEB23E5}"/>
              </a:ext>
            </a:extLst>
          </p:cNvPr>
          <p:cNvSpPr txBox="1"/>
          <p:nvPr/>
        </p:nvSpPr>
        <p:spPr>
          <a:xfrm>
            <a:off x="6857112" y="2106203"/>
            <a:ext cx="3449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ՀԱՐԱԲԵՐՈՒԹՅՈՒՆՆԵՐ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(</a:t>
            </a:r>
            <a:r>
              <a:rPr lang="hy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Դրական հարաբերություններ </a:t>
            </a:r>
          </a:p>
          <a:p>
            <a:pPr algn="ctr"/>
            <a:r>
              <a:rPr lang="hy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մարդկանց և կառույցների հետ</a:t>
            </a: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)</a:t>
            </a:r>
            <a:r>
              <a:rPr lang="en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323A3-0C33-478F-F5CA-FB63CA570F37}"/>
              </a:ext>
            </a:extLst>
          </p:cNvPr>
          <p:cNvSpPr txBox="1"/>
          <p:nvPr/>
        </p:nvSpPr>
        <p:spPr>
          <a:xfrm>
            <a:off x="9168063" y="5494407"/>
            <a:ext cx="273323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ՀՈԳԱՏԱՐՈՒԹՅՈՒՆ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(</a:t>
            </a:r>
            <a:r>
              <a:rPr lang="hy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Այլոց հանդեպ էմպատիայի և կարեկցանքի ներքին զգացողություն</a:t>
            </a:r>
            <a:r>
              <a:rPr lang="en-AM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719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FEB548-CACC-4915-BA3A-ECFAD4BE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7DD617-02C2-4388-A86E-BAB7BD28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71532D-ED15-4EA1-8D74-8B9D49117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54" name="Straight Connector 13">
              <a:extLst>
                <a:ext uri="{FF2B5EF4-FFF2-40B4-BE49-F238E27FC236}">
                  <a16:creationId xmlns:a16="http://schemas.microsoft.com/office/drawing/2014/main" id="{53E0E949-6174-47F4-871C-39B2BE7B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4">
              <a:extLst>
                <a:ext uri="{FF2B5EF4-FFF2-40B4-BE49-F238E27FC236}">
                  <a16:creationId xmlns:a16="http://schemas.microsoft.com/office/drawing/2014/main" id="{CA81FA79-0462-498C-A7A0-4F97CB9BD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13F096-ACB3-4289-ADE9-7BCF5727C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6">
              <a:extLst>
                <a:ext uri="{FF2B5EF4-FFF2-40B4-BE49-F238E27FC236}">
                  <a16:creationId xmlns:a16="http://schemas.microsoft.com/office/drawing/2014/main" id="{442D1F89-7331-4DB6-9053-DE817E604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27D98C-AF53-420B-A7B6-DD5AA7D53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0B76EE-9601-45D1-815F-6B076D42F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5FB023-5222-4B9E-B6D1-A5040E4CE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AAEED21-38DA-46C2-93A3-F597C8761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EFB714-3172-4F11-BA4B-04073494A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83C632-F1E2-40EE-AFA0-EF8D52D6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80DE84-E4A8-4C12-97F1-AADA86FFB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FCEB1-CD0B-4966-8A9D-F458E4F7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866B94-A099-49F6-A378-974CED7F5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03C908-3FF0-4A95-851C-DF3C650FF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AF400D3-D15B-4146-82E6-B2FC1194F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2F76C8-7CAD-4B72-BD0D-072D2AFA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CEBAD8-9DE5-4790-9CD4-C384EB37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3B7B9BA-215A-4923-954F-3DAE9523A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013081-B23F-45CB-A45B-562B629AD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8B11FB-E867-4638-B75F-B4B7DBDDB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BC84FC8-9600-4AE5-9E77-38E2363A3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14F95D-50D5-4B76-B347-91D1D76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5455D4-020C-4462-8A90-3B6434A50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6943A-8B92-4E8B-E768-9D28DF27E7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821014"/>
              </p:ext>
            </p:extLst>
          </p:nvPr>
        </p:nvGraphicFramePr>
        <p:xfrm>
          <a:off x="5629119" y="605077"/>
          <a:ext cx="5508711" cy="550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E13658D-D757-2C75-1497-B3C2A39D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066" y="317578"/>
            <a:ext cx="6484790" cy="2076034"/>
          </a:xfrm>
          <a:noFill/>
        </p:spPr>
        <p:txBody>
          <a:bodyPr anchor="t">
            <a:normAutofit/>
          </a:bodyPr>
          <a:lstStyle/>
          <a:p>
            <a:r>
              <a:rPr lang="hy-AM" sz="2800" dirty="0"/>
              <a:t>ԳՈՐԾՈՆՆԵՐ, ՈՐՈՆՔ ԱԶԴՈՒՄ ԵՆ ԵՐԻՏԱՍԱՐԴՆԵՐԻ ՄԱՍՆԱԿՑՈՒԹՅԱՆ ՀԱԿՎԱԾՈՒԹՅԱՆ ՎՐԱ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6464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FEB548-CACC-4915-BA3A-ECFAD4BE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7DD617-02C2-4388-A86E-BAB7BD28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71532D-ED15-4EA1-8D74-8B9D49117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E0E949-6174-47F4-871C-39B2BE7B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81FA79-0462-498C-A7A0-4F97CB9BD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13F096-ACB3-4289-ADE9-7BCF5727C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2D1F89-7331-4DB6-9053-DE817E604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27D98C-AF53-420B-A7B6-DD5AA7D53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0B76EE-9601-45D1-815F-6B076D42F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5FB023-5222-4B9E-B6D1-A5040E4CE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AAEED21-38DA-46C2-93A3-F597C8761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EFB714-3172-4F11-BA4B-04073494A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83C632-F1E2-40EE-AFA0-EF8D52D6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80DE84-E4A8-4C12-97F1-AADA86FFB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FCEB1-CD0B-4966-8A9D-F458E4F7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866B94-A099-49F6-A378-974CED7F5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03C908-3FF0-4A95-851C-DF3C650FF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AF400D3-D15B-4146-82E6-B2FC1194F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2F76C8-7CAD-4B72-BD0D-072D2AFA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CEBAD8-9DE5-4790-9CD4-C384EB37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3B7B9BA-215A-4923-954F-3DAE9523A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013081-B23F-45CB-A45B-562B629AD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8B11FB-E867-4638-B75F-B4B7DBDDB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BC84FC8-9600-4AE5-9E77-38E2363A3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14F95D-50D5-4B76-B347-91D1D76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5455D4-020C-4462-8A90-3B6434A50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ABC1EA-6C62-6540-2E5A-0A77FF53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533" y="615853"/>
            <a:ext cx="4948230" cy="1958624"/>
          </a:xfrm>
          <a:noFill/>
        </p:spPr>
        <p:txBody>
          <a:bodyPr anchor="t">
            <a:normAutofit/>
          </a:bodyPr>
          <a:lstStyle/>
          <a:p>
            <a:r>
              <a:rPr lang="hy-AM" sz="4800" dirty="0"/>
              <a:t>Մասնակցային վարքագիծ</a:t>
            </a:r>
            <a:endParaRPr lang="en-US" sz="48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CF01B4-EEDA-BDFB-FD6E-68617AC9A3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75977"/>
              </p:ext>
            </p:extLst>
          </p:nvPr>
        </p:nvGraphicFramePr>
        <p:xfrm>
          <a:off x="5815855" y="546369"/>
          <a:ext cx="5508711" cy="550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247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DAB5C-3082-51A9-A5A6-362C2F1C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5347" y="708663"/>
            <a:ext cx="4284958" cy="2396359"/>
          </a:xfrm>
        </p:spPr>
        <p:txBody>
          <a:bodyPr anchor="b">
            <a:normAutofit/>
          </a:bodyPr>
          <a:lstStyle/>
          <a:p>
            <a:pPr algn="r"/>
            <a:r>
              <a:rPr lang="hy-AM" sz="2800" dirty="0">
                <a:solidFill>
                  <a:srgbClr val="FFFFFF"/>
                </a:solidFill>
              </a:rPr>
              <a:t>ԱՎԱՆԴԱԿԱՆ ՄԱՍՆԱԿՑՈՒԹՅՈՒՆ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95A79D-2E65-5E0F-6315-1F43036ACE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05892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279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2D4766-1D6B-4DC4-A102-D4107A01B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2" name="Color">
              <a:extLst>
                <a:ext uri="{FF2B5EF4-FFF2-40B4-BE49-F238E27FC236}">
                  <a16:creationId xmlns:a16="http://schemas.microsoft.com/office/drawing/2014/main" id="{4DDFFE1E-C938-4F4A-9E1B-22A863B18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Color">
              <a:extLst>
                <a:ext uri="{FF2B5EF4-FFF2-40B4-BE49-F238E27FC236}">
                  <a16:creationId xmlns:a16="http://schemas.microsoft.com/office/drawing/2014/main" id="{4CE7EE72-F529-4594-8F11-F343AC20B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2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2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2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2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31B708-DCAA-646A-8CE1-E8FCA8C8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4" y="223713"/>
            <a:ext cx="11344661" cy="14214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dirty="0">
                <a:solidFill>
                  <a:schemeClr val="bg1"/>
                </a:solidFill>
              </a:rPr>
              <a:t>ԱՎԱՆԴԱԿԱՆ ՄԱՍՆԱԿՑՈՒԹՅՈՒՆԸ ԽԹԱՆՈՂ ԿԱՌՈՒՅՑՆԵՐ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F9EAC-8A91-E2D6-13DA-573CB0D9BAE3}"/>
              </a:ext>
            </a:extLst>
          </p:cNvPr>
          <p:cNvSpPr txBox="1"/>
          <p:nvPr/>
        </p:nvSpPr>
        <p:spPr>
          <a:xfrm>
            <a:off x="978727" y="3719045"/>
            <a:ext cx="10403587" cy="1354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y-AM" sz="2400" b="1" dirty="0"/>
              <a:t>Հասարակական տիրույթ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y-AM" sz="2400" dirty="0"/>
              <a:t>Օր.՝ մշակութային և կրոնական կազմակերպություններ, սոցիալական խմբեր, համատիրություն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F918F-DC6F-1179-3B2D-A056172B1E60}"/>
              </a:ext>
            </a:extLst>
          </p:cNvPr>
          <p:cNvSpPr txBox="1"/>
          <p:nvPr/>
        </p:nvSpPr>
        <p:spPr>
          <a:xfrm>
            <a:off x="978727" y="2177994"/>
            <a:ext cx="105826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M" sz="2400" b="1" dirty="0">
                <a:latin typeface="Arial" panose="020B0604020202020204" pitchFamily="34" charset="0"/>
                <a:cs typeface="Arial" panose="020B0604020202020204" pitchFamily="34" charset="0"/>
              </a:rPr>
              <a:t>Հանրային տիրույթ</a:t>
            </a:r>
          </a:p>
          <a:p>
            <a:pPr>
              <a:spcAft>
                <a:spcPts val="600"/>
              </a:spcAft>
            </a:pPr>
            <a:r>
              <a:rPr lang="LID4096" sz="2400" dirty="0">
                <a:latin typeface="Arial" panose="020B0604020202020204" pitchFamily="34" charset="0"/>
                <a:cs typeface="Arial" panose="020B0604020202020204" pitchFamily="34" charset="0"/>
              </a:rPr>
              <a:t>Օր.՝ ՀԿ, </a:t>
            </a:r>
            <a:r>
              <a:rPr lang="hy-AM" sz="2400" dirty="0">
                <a:latin typeface="Arial" panose="020B0604020202020204" pitchFamily="34" charset="0"/>
                <a:cs typeface="Arial" panose="020B0604020202020204" pitchFamily="34" charset="0"/>
              </a:rPr>
              <a:t>կ</a:t>
            </a:r>
            <a:r>
              <a:rPr lang="LID4096" sz="2400" dirty="0">
                <a:latin typeface="Arial" panose="020B0604020202020204" pitchFamily="34" charset="0"/>
                <a:cs typeface="Arial" panose="020B0604020202020204" pitchFamily="34" charset="0"/>
              </a:rPr>
              <a:t>ուսակցություն, ընտրություններ, երիտասարդական կազմակերպություններ</a:t>
            </a:r>
            <a:endParaRPr lang="en-AM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E03B2-767C-3F6B-3638-79DE85D1D3EC}"/>
              </a:ext>
            </a:extLst>
          </p:cNvPr>
          <p:cNvSpPr txBox="1"/>
          <p:nvPr/>
        </p:nvSpPr>
        <p:spPr>
          <a:xfrm>
            <a:off x="978728" y="5132947"/>
            <a:ext cx="10251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M" sz="2400" b="1" dirty="0">
                <a:latin typeface="Arial" panose="020B0604020202020204" pitchFamily="34" charset="0"/>
                <a:cs typeface="Arial" panose="020B0604020202020204" pitchFamily="34" charset="0"/>
              </a:rPr>
              <a:t>Անհատական տիրույթ</a:t>
            </a:r>
          </a:p>
          <a:p>
            <a:pPr>
              <a:spcAft>
                <a:spcPts val="600"/>
              </a:spcAft>
            </a:pPr>
            <a:r>
              <a:rPr lang="LID4096" sz="2400" dirty="0">
                <a:latin typeface="Arial" panose="020B0604020202020204" pitchFamily="34" charset="0"/>
                <a:cs typeface="Arial" panose="020B0604020202020204" pitchFamily="34" charset="0"/>
              </a:rPr>
              <a:t>Օր.՝ ծնողների, ընկերների դրական օրինակ, սեփական փորձ</a:t>
            </a:r>
          </a:p>
        </p:txBody>
      </p:sp>
    </p:spTree>
    <p:extLst>
      <p:ext uri="{BB962C8B-B14F-4D97-AF65-F5344CB8AC3E}">
        <p14:creationId xmlns:p14="http://schemas.microsoft.com/office/powerpoint/2010/main" val="45123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9866A9-B167-4D75-8F7F-360025AD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C2DD07C1-6CFB-48E5-AD0E-AC091042B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olor">
              <a:extLst>
                <a:ext uri="{FF2B5EF4-FFF2-40B4-BE49-F238E27FC236}">
                  <a16:creationId xmlns:a16="http://schemas.microsoft.com/office/drawing/2014/main" id="{F9A8FC0F-BD29-4D9A-ABF1-D75E3A269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69F15A1-6E51-1152-61D0-54274C96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856" y="1027382"/>
            <a:ext cx="9991239" cy="1351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ԱՎԱՆԴԱԿԱՆ ՄԱՍՆԱԿՑՈՒԹՅԱՆ ՄՈՏԻՎԱԻԱՆ, ՀՆԱՐԱՎՈՐՈՒԹՅՈՒՆՆԵՐՆ ՈՒ ԽՈՉԸՆԴՈՏՆԵՐԸ</a:t>
            </a:r>
          </a:p>
        </p:txBody>
      </p:sp>
      <p:graphicFrame>
        <p:nvGraphicFramePr>
          <p:cNvPr id="6" name="Table 17">
            <a:extLst>
              <a:ext uri="{FF2B5EF4-FFF2-40B4-BE49-F238E27FC236}">
                <a16:creationId xmlns:a16="http://schemas.microsoft.com/office/drawing/2014/main" id="{65165898-1F51-3822-CD8A-F5B9670EE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471109"/>
              </p:ext>
            </p:extLst>
          </p:nvPr>
        </p:nvGraphicFramePr>
        <p:xfrm>
          <a:off x="1899498" y="2722077"/>
          <a:ext cx="7754028" cy="3902305"/>
        </p:xfrm>
        <a:graphic>
          <a:graphicData uri="http://schemas.openxmlformats.org/drawingml/2006/table">
            <a:tbl>
              <a:tblPr firstRow="1" bandRow="1">
                <a:noFill/>
                <a:tableStyleId>{5940675A-B579-460E-94D1-54222C63F5DA}</a:tableStyleId>
              </a:tblPr>
              <a:tblGrid>
                <a:gridCol w="4171504">
                  <a:extLst>
                    <a:ext uri="{9D8B030D-6E8A-4147-A177-3AD203B41FA5}">
                      <a16:colId xmlns:a16="http://schemas.microsoft.com/office/drawing/2014/main" val="3387131910"/>
                    </a:ext>
                  </a:extLst>
                </a:gridCol>
                <a:gridCol w="3582524">
                  <a:extLst>
                    <a:ext uri="{9D8B030D-6E8A-4147-A177-3AD203B41FA5}">
                      <a16:colId xmlns:a16="http://schemas.microsoft.com/office/drawing/2014/main" val="182658759"/>
                    </a:ext>
                  </a:extLst>
                </a:gridCol>
              </a:tblGrid>
              <a:tr h="838141">
                <a:tc>
                  <a:txBody>
                    <a:bodyPr/>
                    <a:lstStyle/>
                    <a:p>
                      <a:r>
                        <a:rPr lang="hy-AM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ՄՈՏԻՎԱՑԻԱ</a:t>
                      </a:r>
                    </a:p>
                    <a:p>
                      <a:r>
                        <a:rPr lang="hy-AM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ՀՆԱՐԱՎՈՐՈՒԹՅՈՒՆՆԵՐ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106904" marT="106904" marB="10690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ԽՈՉԸՆԴՈՏՆԵՐ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106904" marT="106904" marB="10690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911631"/>
                  </a:ext>
                </a:extLst>
              </a:tr>
              <a:tr h="696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Երկարաժամկետ ներգրավվածություն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Կառույցների անհասանելիություն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785009"/>
                  </a:ext>
                </a:extLst>
              </a:tr>
              <a:tr h="696950">
                <a:tc>
                  <a:txBody>
                    <a:bodyPr/>
                    <a:lstStyle/>
                    <a:p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Ակտիվ քաղաքացի դառնալու կարողությունների ձեռքբերում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Մասնակցության «ձևական» բնույթ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48353"/>
                  </a:ext>
                </a:extLst>
              </a:tr>
              <a:tr h="696950">
                <a:tc>
                  <a:txBody>
                    <a:bodyPr/>
                    <a:lstStyle/>
                    <a:p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Պատկանելիության զգացման ամրապնդում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Սոցիալական խոցելիություն</a:t>
                      </a: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535737"/>
                  </a:ext>
                </a:extLst>
              </a:tr>
              <a:tr h="486657">
                <a:tc>
                  <a:txBody>
                    <a:bodyPr/>
                    <a:lstStyle/>
                    <a:p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Ակտիվ սոցալիզացիա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hy-AM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838733"/>
                  </a:ext>
                </a:extLst>
              </a:tr>
              <a:tr h="486657">
                <a:tc>
                  <a:txBody>
                    <a:bodyPr/>
                    <a:lstStyle/>
                    <a:p>
                      <a:r>
                        <a:rPr lang="hy-AM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Ֆորմալ կառույցների առկայություն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y-AM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endParaRPr lang="en-US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78173" marR="92650" marT="92650" marB="9265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5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18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C99C-30B4-3B5F-EF8E-3105C8FF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271" y="391318"/>
            <a:ext cx="4831729" cy="8657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hy-AM" sz="3200" b="1" dirty="0"/>
              <a:t>Թվային մասնակցություն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B36F3-FC22-5F13-1639-6410759DA047}"/>
              </a:ext>
            </a:extLst>
          </p:cNvPr>
          <p:cNvSpPr txBox="1"/>
          <p:nvPr/>
        </p:nvSpPr>
        <p:spPr>
          <a:xfrm>
            <a:off x="1865120" y="1527525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Տ</a:t>
            </a:r>
            <a:r>
              <a:rPr lang="hy-AM" dirty="0"/>
              <a:t>եղեկատվության տարածում</a:t>
            </a:r>
            <a:r>
              <a:rPr lang="en-AM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DC437-F784-118D-84B9-2CF5BD356CBC}"/>
              </a:ext>
            </a:extLst>
          </p:cNvPr>
          <p:cNvSpPr txBox="1"/>
          <p:nvPr/>
        </p:nvSpPr>
        <p:spPr>
          <a:xfrm>
            <a:off x="1865120" y="2560227"/>
            <a:ext cx="986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dirty="0"/>
              <a:t>Մասնակցություն քաղաքական և քաղաքացիական բանավեճերին՝ մեկնաբանությունների </a:t>
            </a:r>
          </a:p>
          <a:p>
            <a:r>
              <a:rPr lang="hy-AM" dirty="0"/>
              <a:t>և կարծիքների արտահայտման միջոցով</a:t>
            </a:r>
            <a:endParaRPr lang="en-AM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CCD750-E752-F7F0-3F06-45B47DF2539A}"/>
              </a:ext>
            </a:extLst>
          </p:cNvPr>
          <p:cNvSpPr txBox="1"/>
          <p:nvPr/>
        </p:nvSpPr>
        <p:spPr>
          <a:xfrm>
            <a:off x="1865120" y="3869928"/>
            <a:ext cx="752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dirty="0"/>
              <a:t>Տեղադրված նյութերին արձագանքում և բովանդակության ստեղծում </a:t>
            </a:r>
            <a:endParaRPr lang="en-AM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B5CC1-4DA0-55BC-3429-D52FFDA27E11}"/>
              </a:ext>
            </a:extLst>
          </p:cNvPr>
          <p:cNvSpPr txBox="1"/>
          <p:nvPr/>
        </p:nvSpPr>
        <p:spPr>
          <a:xfrm>
            <a:off x="1865120" y="5162082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dirty="0"/>
              <a:t>Ցանցերի ձևավորում</a:t>
            </a:r>
          </a:p>
          <a:p>
            <a:endParaRPr lang="en-AM" dirty="0"/>
          </a:p>
        </p:txBody>
      </p:sp>
      <p:pic>
        <p:nvPicPr>
          <p:cNvPr id="27" name="Graphic 26" descr="Share with solid fill">
            <a:extLst>
              <a:ext uri="{FF2B5EF4-FFF2-40B4-BE49-F238E27FC236}">
                <a16:creationId xmlns:a16="http://schemas.microsoft.com/office/drawing/2014/main" id="{1C2C5B49-8C72-309E-CB52-5A1BCC601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177" y="1285887"/>
            <a:ext cx="914400" cy="914400"/>
          </a:xfrm>
          <a:prstGeom prst="rect">
            <a:avLst/>
          </a:prstGeom>
        </p:spPr>
      </p:pic>
      <p:pic>
        <p:nvPicPr>
          <p:cNvPr id="29" name="Graphic 28" descr="Blog with solid fill">
            <a:extLst>
              <a:ext uri="{FF2B5EF4-FFF2-40B4-BE49-F238E27FC236}">
                <a16:creationId xmlns:a16="http://schemas.microsoft.com/office/drawing/2014/main" id="{42BD7370-0518-2E01-3FCC-663BB093C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357" y="2377883"/>
            <a:ext cx="1082040" cy="1127760"/>
          </a:xfrm>
          <a:prstGeom prst="rect">
            <a:avLst/>
          </a:prstGeom>
        </p:spPr>
      </p:pic>
      <p:pic>
        <p:nvPicPr>
          <p:cNvPr id="31" name="Graphic 30" descr="Viral with solid fill">
            <a:extLst>
              <a:ext uri="{FF2B5EF4-FFF2-40B4-BE49-F238E27FC236}">
                <a16:creationId xmlns:a16="http://schemas.microsoft.com/office/drawing/2014/main" id="{5D2D3787-ECD3-A6BE-3831-73FF42A33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177" y="3630692"/>
            <a:ext cx="914400" cy="914400"/>
          </a:xfrm>
          <a:prstGeom prst="rect">
            <a:avLst/>
          </a:prstGeom>
        </p:spPr>
      </p:pic>
      <p:pic>
        <p:nvPicPr>
          <p:cNvPr id="33" name="Graphic 32" descr="Network outline">
            <a:extLst>
              <a:ext uri="{FF2B5EF4-FFF2-40B4-BE49-F238E27FC236}">
                <a16:creationId xmlns:a16="http://schemas.microsoft.com/office/drawing/2014/main" id="{33C17CCA-60B8-32E4-A286-901BDB0D5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969" y="485637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3D Model 41" descr="Power On Off Icon">
                <a:extLst>
                  <a:ext uri="{FF2B5EF4-FFF2-40B4-BE49-F238E27FC236}">
                    <a16:creationId xmlns:a16="http://schemas.microsoft.com/office/drawing/2014/main" id="{D7B47D8C-4C54-CF8E-3AD1-8B4D5120AC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59021" y="193521"/>
              <a:ext cx="1082040" cy="1261372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082040" cy="1261372"/>
                    </a:xfrm>
                    <a:prstGeom prst="rect">
                      <a:avLst/>
                    </a:prstGeom>
                  </am3d:spPr>
                  <am3d:camera>
                    <am3d:pos x="0" y="0" z="624780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49558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49921" ay="1658231" az="-16275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6835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3D Model 41" descr="Power On Off Icon">
                <a:extLst>
                  <a:ext uri="{FF2B5EF4-FFF2-40B4-BE49-F238E27FC236}">
                    <a16:creationId xmlns:a16="http://schemas.microsoft.com/office/drawing/2014/main" id="{D7B47D8C-4C54-CF8E-3AD1-8B4D5120AC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59021" y="193521"/>
                <a:ext cx="1082040" cy="12613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365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 descr="Construction Barricade outline">
            <a:extLst>
              <a:ext uri="{FF2B5EF4-FFF2-40B4-BE49-F238E27FC236}">
                <a16:creationId xmlns:a16="http://schemas.microsoft.com/office/drawing/2014/main" id="{811319E2-6B48-961F-85F4-FF7294E3C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9480" y="1635699"/>
            <a:ext cx="675525" cy="675525"/>
          </a:xfrm>
          <a:prstGeom prst="rect">
            <a:avLst/>
          </a:prstGeom>
        </p:spPr>
      </p:pic>
      <p:pic>
        <p:nvPicPr>
          <p:cNvPr id="41" name="Graphic 40" descr="Group brainstorm with solid fill">
            <a:extLst>
              <a:ext uri="{FF2B5EF4-FFF2-40B4-BE49-F238E27FC236}">
                <a16:creationId xmlns:a16="http://schemas.microsoft.com/office/drawing/2014/main" id="{52FCDE5E-1126-D323-2070-216106E3E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7984" y="1657896"/>
            <a:ext cx="675525" cy="67552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3D Model 41" descr="Power On Off Icon">
                <a:extLst>
                  <a:ext uri="{FF2B5EF4-FFF2-40B4-BE49-F238E27FC236}">
                    <a16:creationId xmlns:a16="http://schemas.microsoft.com/office/drawing/2014/main" id="{D7B47D8C-4C54-CF8E-3AD1-8B4D5120AC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213419"/>
                  </p:ext>
                </p:extLst>
              </p:nvPr>
            </p:nvGraphicFramePr>
            <p:xfrm>
              <a:off x="10723836" y="0"/>
              <a:ext cx="870709" cy="104502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70709" cy="1045029"/>
                    </a:xfrm>
                    <a:prstGeom prst="rect">
                      <a:avLst/>
                    </a:prstGeom>
                  </am3d:spPr>
                  <am3d:camera>
                    <am3d:pos x="0" y="0" z="624780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49558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05802" ay="1835401" az="25877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49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3D Model 41" descr="Power On Off Icon">
                <a:extLst>
                  <a:ext uri="{FF2B5EF4-FFF2-40B4-BE49-F238E27FC236}">
                    <a16:creationId xmlns:a16="http://schemas.microsoft.com/office/drawing/2014/main" id="{D7B47D8C-4C54-CF8E-3AD1-8B4D5120AC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23836" y="0"/>
                <a:ext cx="870709" cy="104502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D80F02E3-3DE3-23AB-2C66-7ACBD23D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84" y="294366"/>
            <a:ext cx="9612058" cy="8657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y-AM" sz="2400" dirty="0"/>
              <a:t>Թվային մասնակցության մոտիվացիան, հնարավորություններն ու խոչընդոտները</a:t>
            </a:r>
            <a:endParaRPr lang="en-US" sz="2400" dirty="0"/>
          </a:p>
        </p:txBody>
      </p:sp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34FCE7F6-76D5-C822-FA0F-5EC55C6A6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382928"/>
              </p:ext>
            </p:extLst>
          </p:nvPr>
        </p:nvGraphicFramePr>
        <p:xfrm>
          <a:off x="794684" y="1658442"/>
          <a:ext cx="8987491" cy="40624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2863">
                  <a:extLst>
                    <a:ext uri="{9D8B030D-6E8A-4147-A177-3AD203B41FA5}">
                      <a16:colId xmlns:a16="http://schemas.microsoft.com/office/drawing/2014/main" val="797025101"/>
                    </a:ext>
                  </a:extLst>
                </a:gridCol>
                <a:gridCol w="4744628">
                  <a:extLst>
                    <a:ext uri="{9D8B030D-6E8A-4147-A177-3AD203B41FA5}">
                      <a16:colId xmlns:a16="http://schemas.microsoft.com/office/drawing/2014/main" val="182658759"/>
                    </a:ext>
                  </a:extLst>
                </a:gridCol>
              </a:tblGrid>
              <a:tr h="650974">
                <a:tc>
                  <a:txBody>
                    <a:bodyPr/>
                    <a:lstStyle/>
                    <a:p>
                      <a:r>
                        <a:rPr lang="hy-AM" sz="1600" b="1" dirty="0"/>
                        <a:t>ՄՈՏԻՎԱՑԻԱ </a:t>
                      </a:r>
                    </a:p>
                    <a:p>
                      <a:r>
                        <a:rPr lang="hy-AM" sz="1600" b="1" dirty="0"/>
                        <a:t>ՀՆԱՐԱՎՈՐՈՒԹՅՈՒՆՆԵՐ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b="1" dirty="0"/>
                        <a:t>ԽՈՉԸՆԴՈՏՆԵՐ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11631"/>
                  </a:ext>
                </a:extLst>
              </a:tr>
              <a:tr h="1161237">
                <a:tc>
                  <a:txBody>
                    <a:bodyPr/>
                    <a:lstStyle/>
                    <a:p>
                      <a:r>
                        <a:rPr lang="hy-AM" sz="1600" dirty="0"/>
                        <a:t>Ավելի հավասար և մատչելի հարթակներ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dirty="0"/>
                        <a:t>Վստահության ցածր մակարդակ՝ «կեղծ» օգտահաշիվների և օրակարգերի, «կեղծ» օգտատերերի կողմից շահարկումների և չստուգված տեղեկատվության պատճառով</a:t>
                      </a: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785009"/>
                  </a:ext>
                </a:extLst>
              </a:tr>
              <a:tr h="630385">
                <a:tc>
                  <a:txBody>
                    <a:bodyPr/>
                    <a:lstStyle/>
                    <a:p>
                      <a:r>
                        <a:rPr lang="hy-AM" sz="1600" dirty="0"/>
                        <a:t>Քաղաքական և հասարակական մասնակցության խթանում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dirty="0"/>
                        <a:t>Խոցելի խմբերի համար ցածր հասանելիություն 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48353"/>
                  </a:ext>
                </a:extLst>
              </a:tr>
              <a:tr h="403668">
                <a:tc>
                  <a:txBody>
                    <a:bodyPr/>
                    <a:lstStyle/>
                    <a:p>
                      <a:r>
                        <a:rPr lang="hy-AM" sz="1600" dirty="0"/>
                        <a:t>Ակտիվիզմի խթանում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dirty="0"/>
                        <a:t>ՏՏ և մեդիա գրագիտության ցածր աստիճան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535737"/>
                  </a:ext>
                </a:extLst>
              </a:tr>
              <a:tr h="630385">
                <a:tc>
                  <a:txBody>
                    <a:bodyPr/>
                    <a:lstStyle/>
                    <a:p>
                      <a:r>
                        <a:rPr lang="hy-AM" sz="1600" dirty="0"/>
                        <a:t>Հանրային քաղաքական գործիչների հետ անմիջական հաղորդակցություն</a:t>
                      </a:r>
                      <a:endParaRPr lang="en-AM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dirty="0"/>
                        <a:t>Խնդիրների վրա կարճաժամկետ կենտրոնացում</a:t>
                      </a:r>
                      <a:endParaRPr lang="en-US" sz="1600" dirty="0"/>
                    </a:p>
                    <a:p>
                      <a:endParaRPr lang="hy-AM" sz="1600" dirty="0"/>
                    </a:p>
                    <a:p>
                      <a:r>
                        <a:rPr lang="hy-AM" sz="160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838733"/>
                  </a:ext>
                </a:extLst>
              </a:tr>
              <a:tr h="403668">
                <a:tc>
                  <a:txBody>
                    <a:bodyPr/>
                    <a:lstStyle/>
                    <a:p>
                      <a:r>
                        <a:rPr lang="hy-AM" sz="1600" dirty="0"/>
                        <a:t>Տեղեկատվության օպերատիվություն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hy-AM" sz="1600" dirty="0"/>
                        <a:t>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5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01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D9910-3E48-6EB2-A792-45C7D68B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694268"/>
            <a:ext cx="3553510" cy="5477932"/>
          </a:xfrm>
        </p:spPr>
        <p:txBody>
          <a:bodyPr>
            <a:normAutofit/>
          </a:bodyPr>
          <a:lstStyle/>
          <a:p>
            <a:pPr algn="ctr"/>
            <a:r>
              <a:rPr lang="hy-AM" sz="3100" dirty="0">
                <a:solidFill>
                  <a:schemeClr val="bg1"/>
                </a:solidFill>
              </a:rPr>
              <a:t>Հայաստանի քաղաքացիական կրթություն և մասնակցություն</a:t>
            </a:r>
            <a:endParaRPr lang="en-US" sz="3100" dirty="0">
              <a:solidFill>
                <a:schemeClr val="bg1"/>
              </a:solidFill>
            </a:endParaRPr>
          </a:p>
        </p:txBody>
      </p:sp>
      <p:grpSp>
        <p:nvGrpSpPr>
          <p:cNvPr id="10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37426" y="2203010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8A47-CCB4-5F17-CF0D-45586D108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y-AM" sz="1500" b="1" dirty="0">
                <a:solidFill>
                  <a:schemeClr val="bg1"/>
                </a:solidFill>
              </a:rPr>
              <a:t>«Քաղաքացիական կրթություն և մասնակցություն»</a:t>
            </a:r>
            <a:r>
              <a:rPr lang="hy-AM" sz="1500" dirty="0">
                <a:solidFill>
                  <a:schemeClr val="bg1"/>
                </a:solidFill>
              </a:rPr>
              <a:t> ծրագիրն իրականացնում </a:t>
            </a:r>
            <a:r>
              <a:rPr lang="hy-AM" sz="1500">
                <a:solidFill>
                  <a:schemeClr val="bg1"/>
                </a:solidFill>
              </a:rPr>
              <a:t>է «</a:t>
            </a:r>
            <a:r>
              <a:rPr lang="hy-AM" sz="1500" dirty="0">
                <a:solidFill>
                  <a:schemeClr val="bg1"/>
                </a:solidFill>
              </a:rPr>
              <a:t>Փրոջեքթ Հարմոնի Հայաստան» ՀԿ գլխավորած կոնսորցիումը, որի անդամներն են Մարդկային զարգացման միջազգային կենտրոնը, Ժողովրդավարական կրթության հայկական կենտրոն-Սիվիտասը, Կրթական տեխնոլոգիաների ազգային կենտրոնը։ </a:t>
            </a:r>
          </a:p>
          <a:p>
            <a:pPr marL="0" indent="0">
              <a:buNone/>
            </a:pPr>
            <a:r>
              <a:rPr lang="hy-AM" sz="1500" dirty="0">
                <a:solidFill>
                  <a:schemeClr val="bg1"/>
                </a:solidFill>
              </a:rPr>
              <a:t>Ծրագիրը հնարավոր է դարձել ամերիկյան ժողովրդի աջակցությամբ` ԱՄՆ ՄԶԳ միջոցով:     </a:t>
            </a:r>
          </a:p>
          <a:p>
            <a:pPr marL="0" indent="0">
              <a:buNone/>
            </a:pPr>
            <a:r>
              <a:rPr lang="hy-AM" sz="1500" dirty="0">
                <a:solidFill>
                  <a:schemeClr val="bg1"/>
                </a:solidFill>
              </a:rPr>
              <a:t>Սույն վերլուծությունն իրականացվել է Ջորջթաունի համալսարանի պրոֆեսոր </a:t>
            </a:r>
            <a:r>
              <a:rPr lang="hy-AM" sz="1500" b="1" dirty="0">
                <a:solidFill>
                  <a:schemeClr val="bg1"/>
                </a:solidFill>
              </a:rPr>
              <a:t>Դիանա Օուենի</a:t>
            </a:r>
            <a:r>
              <a:rPr lang="hy-AM" sz="1500" dirty="0">
                <a:solidFill>
                  <a:schemeClr val="bg1"/>
                </a:solidFill>
              </a:rPr>
              <a:t> կողմից՝ Ամերիկայի ժողովրդի աջակցությամբ` ԱՄՆ Միջազգային զարգացման գործակալության (ԱՄՆ ՄԶԳ) միջոցով: Այստեղ արտահայտված նյութի բովանդակությունը բացառապես հեղինակինն է, և պարտադիր չէ, որ արտահայտի ԱՄՆ ՄԶԳ կամ ԱՄՆ կառավարության տեսակետները</a:t>
            </a:r>
          </a:p>
        </p:txBody>
      </p:sp>
    </p:spTree>
    <p:extLst>
      <p:ext uri="{BB962C8B-B14F-4D97-AF65-F5344CB8AC3E}">
        <p14:creationId xmlns:p14="http://schemas.microsoft.com/office/powerpoint/2010/main" val="351969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AADBF-4768-7E47-1006-89EB0936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167" y="884168"/>
            <a:ext cx="10119360" cy="1188720"/>
          </a:xfrm>
        </p:spPr>
        <p:txBody>
          <a:bodyPr>
            <a:normAutofit/>
          </a:bodyPr>
          <a:lstStyle/>
          <a:p>
            <a:pPr algn="ctr"/>
            <a:r>
              <a:rPr lang="hy-AM" sz="4000" dirty="0">
                <a:solidFill>
                  <a:schemeClr val="tx2"/>
                </a:solidFill>
              </a:rPr>
              <a:t>Ինչո՞ւ և ինչպե՞ս մշտադիտարկել ԵՆՈԿ</a:t>
            </a:r>
            <a:endParaRPr lang="en-US" sz="40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290347-383A-7E55-8EC3-6E6428525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56873"/>
              </p:ext>
            </p:extLst>
          </p:nvPr>
        </p:nvGraphicFramePr>
        <p:xfrm>
          <a:off x="1036167" y="2072888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6059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161D-7F8E-BBC9-C0EE-3A31D2B7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92024"/>
            <a:ext cx="10910542" cy="1179576"/>
          </a:xfrm>
        </p:spPr>
        <p:txBody>
          <a:bodyPr>
            <a:normAutofit/>
          </a:bodyPr>
          <a:lstStyle/>
          <a:p>
            <a:r>
              <a:rPr lang="hy-AM" sz="2400" b="1" dirty="0"/>
              <a:t>ԲԱԶՄԱԿՈՂՄԱՆԻ և ՀԱՄԱԼԻՐ ՄՈՏԵՑՄԱՆ ԱՆՀՐԱԺԵՇՏՈՒԹՅՈՒՆ</a:t>
            </a:r>
            <a:endParaRPr lang="en-US" sz="2400" b="1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2EA5993-6739-B187-4CE6-DD745B7E0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980059"/>
              </p:ext>
            </p:extLst>
          </p:nvPr>
        </p:nvGraphicFramePr>
        <p:xfrm>
          <a:off x="957943" y="1371600"/>
          <a:ext cx="10032602" cy="521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3" descr="Man with kid outline">
            <a:extLst>
              <a:ext uri="{FF2B5EF4-FFF2-40B4-BE49-F238E27FC236}">
                <a16:creationId xmlns:a16="http://schemas.microsoft.com/office/drawing/2014/main" id="{3609AC6C-69D9-DA9B-67AB-7EB24244E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92024"/>
            <a:ext cx="957943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6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5A2CA0-0A2F-4527-7CBC-19C1F50D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6" y="788072"/>
            <a:ext cx="3468234" cy="4626383"/>
          </a:xfrm>
        </p:spPr>
        <p:txBody>
          <a:bodyPr anchor="ctr">
            <a:normAutofit/>
          </a:bodyPr>
          <a:lstStyle/>
          <a:p>
            <a:pPr algn="ctr"/>
            <a:r>
              <a:rPr lang="hy-AM" sz="3600" b="1" dirty="0">
                <a:solidFill>
                  <a:schemeClr val="bg1"/>
                </a:solidFill>
              </a:rPr>
              <a:t>ԼԱՎԱԳՈՒՅՆ ՓՈՐՁԻ ՕՐԻՆԱԿՆԵՐ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F79B9E-27F8-E407-96AD-2720358387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763858"/>
              </p:ext>
            </p:extLst>
          </p:nvPr>
        </p:nvGraphicFramePr>
        <p:xfrm>
          <a:off x="4103185" y="286349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0142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F4172-A4E5-156B-196B-62264349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59" y="1153570"/>
            <a:ext cx="3464061" cy="4461163"/>
          </a:xfrm>
        </p:spPr>
        <p:txBody>
          <a:bodyPr>
            <a:normAutofit/>
          </a:bodyPr>
          <a:lstStyle/>
          <a:p>
            <a:r>
              <a:rPr lang="en-AM" sz="2400" b="1" dirty="0">
                <a:solidFill>
                  <a:srgbClr val="FFFFFF"/>
                </a:solidFill>
              </a:rPr>
              <a:t>YOUTH PROGRESS INDEX</a:t>
            </a:r>
            <a:br>
              <a:rPr lang="en-AM" sz="2400" dirty="0">
                <a:solidFill>
                  <a:srgbClr val="FFFFFF"/>
                </a:solidFill>
              </a:rPr>
            </a:br>
            <a:r>
              <a:rPr lang="en-AM" sz="2400" dirty="0">
                <a:solidFill>
                  <a:srgbClr val="FFFFFF"/>
                </a:solidFill>
              </a:rPr>
              <a:t> </a:t>
            </a:r>
            <a:br>
              <a:rPr lang="en-AM" sz="2400" dirty="0">
                <a:solidFill>
                  <a:srgbClr val="FFFFFF"/>
                </a:solidFill>
              </a:rPr>
            </a:br>
            <a:r>
              <a:rPr lang="hy-AM" sz="1800" i="1" dirty="0">
                <a:solidFill>
                  <a:srgbClr val="FFFFFF"/>
                </a:solidFill>
              </a:rPr>
              <a:t>Իրականացնող. </a:t>
            </a:r>
            <a:r>
              <a:rPr lang="en-US" sz="1800" i="1" dirty="0">
                <a:solidFill>
                  <a:srgbClr val="FFFFFF"/>
                </a:solidFill>
              </a:rPr>
              <a:t>Social Progress Imperative</a:t>
            </a:r>
            <a:br>
              <a:rPr lang="en-US" sz="1800" i="1" dirty="0">
                <a:solidFill>
                  <a:srgbClr val="FFFFFF"/>
                </a:solidFill>
              </a:rPr>
            </a:br>
            <a:r>
              <a:rPr lang="hy-AM" sz="1800" i="1" dirty="0">
                <a:solidFill>
                  <a:srgbClr val="FFFFFF"/>
                </a:solidFill>
              </a:rPr>
              <a:t>Մշակված է </a:t>
            </a:r>
            <a:r>
              <a:rPr lang="en-US" sz="1800" i="1" dirty="0">
                <a:solidFill>
                  <a:srgbClr val="FFFFFF"/>
                </a:solidFill>
              </a:rPr>
              <a:t>Deloitte, International Youth Foundation</a:t>
            </a:r>
            <a:r>
              <a:rPr lang="hy-AM" sz="1800" i="1" dirty="0">
                <a:solidFill>
                  <a:srgbClr val="FFFFFF"/>
                </a:solidFill>
              </a:rPr>
              <a:t> և </a:t>
            </a:r>
            <a:r>
              <a:rPr lang="en-US" sz="1800" i="1" dirty="0">
                <a:solidFill>
                  <a:srgbClr val="FFFFFF"/>
                </a:solidFill>
              </a:rPr>
              <a:t>the Youth Index Network</a:t>
            </a:r>
            <a:r>
              <a:rPr lang="hy-AM" sz="1800" i="1" dirty="0">
                <a:solidFill>
                  <a:srgbClr val="FFFFFF"/>
                </a:solidFill>
              </a:rPr>
              <a:t> հետ համագործակցությամբ</a:t>
            </a:r>
            <a:endParaRPr lang="en-AM" sz="1800" i="1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7CEA1-5E08-3017-DC90-906D88367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983" y="319088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y-AM" sz="1800" b="1" i="0" u="none" strike="noStrike" dirty="0">
                <a:effectLst/>
                <a:latin typeface="Söhne"/>
              </a:rPr>
              <a:t>Հիմնական բաղադրիչներ.</a:t>
            </a:r>
            <a:endParaRPr lang="en-US" sz="1800" b="1" i="0" u="none" strike="noStrike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800" b="0" i="0" u="none" strike="noStrike" dirty="0">
                <a:effectLst/>
                <a:latin typeface="Söhne"/>
              </a:rPr>
              <a:t>Կրթություն և աշխատանք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800" b="0" i="0" u="none" strike="noStrike" dirty="0">
                <a:effectLst/>
                <a:latin typeface="Söhne"/>
              </a:rPr>
              <a:t>Առողջություն և բարեկեցություն</a:t>
            </a:r>
            <a:endParaRPr lang="en-US" sz="1800" b="0" i="0" u="none" strike="noStrike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800" b="0" i="0" u="none" strike="noStrike" dirty="0">
                <a:effectLst/>
                <a:latin typeface="Söhne"/>
              </a:rPr>
              <a:t>Քաղաքացիական և քաղաքական մասնակցություն</a:t>
            </a:r>
            <a:endParaRPr lang="en-US" sz="1800" b="0" i="0" u="none" strike="noStrike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800" b="0" i="0" u="none" strike="noStrike" dirty="0">
                <a:effectLst/>
                <a:latin typeface="Söhne"/>
              </a:rPr>
              <a:t>ՏՀՏ հասանելիություն և կիրառում</a:t>
            </a:r>
            <a:endParaRPr lang="en-US" sz="1800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r>
              <a:rPr lang="hy-AM" sz="1800" b="1" i="0" u="none" strike="noStrike" dirty="0">
                <a:effectLst/>
                <a:latin typeface="Söhne"/>
              </a:rPr>
              <a:t>Մեթոդաբանություն. </a:t>
            </a:r>
            <a:r>
              <a:rPr lang="en-US" sz="1800" b="0" i="0" u="none" strike="noStrike" dirty="0">
                <a:effectLst/>
                <a:latin typeface="Söhne"/>
              </a:rPr>
              <a:t>YPI</a:t>
            </a:r>
            <a:r>
              <a:rPr lang="hy-AM" sz="1800" b="0" i="0" u="none" strike="noStrike" dirty="0">
                <a:effectLst/>
                <a:latin typeface="Söhne"/>
              </a:rPr>
              <a:t> կիրառում է </a:t>
            </a:r>
            <a:r>
              <a:rPr lang="en-US" sz="1800" b="0" i="0" u="none" strike="noStrike" dirty="0">
                <a:effectLst/>
                <a:latin typeface="Söhne"/>
              </a:rPr>
              <a:t>Social Progress Index</a:t>
            </a:r>
            <a:r>
              <a:rPr lang="hy-AM" sz="1800" b="0" i="0" u="none" strike="noStrike" dirty="0">
                <a:effectLst/>
                <a:latin typeface="Söhne"/>
              </a:rPr>
              <a:t>-ի տեղայնացված մեթոդաբանությունը, որը հիմնված է վերոնշյալ բաղադրիչներին վերաբերող ցուցիչների խմբի վրա, որոնց համար անհրաժեշտ տվյալները հավաքվում են փորձագետերի խորհրդատվության, գրականության վերլուծության և առկա տվյալների ամփոփման միջոցով:</a:t>
            </a:r>
          </a:p>
          <a:p>
            <a:pPr marL="0" indent="0">
              <a:buNone/>
            </a:pPr>
            <a:r>
              <a:rPr lang="hy-AM" sz="1800" b="1" i="0" u="none" strike="noStrike" dirty="0">
                <a:effectLst/>
                <a:latin typeface="Söhne"/>
              </a:rPr>
              <a:t>Քաղված դաս. </a:t>
            </a:r>
            <a:endParaRPr lang="en-US" sz="1800" b="1" i="0" u="none" strike="noStrike" dirty="0">
              <a:effectLst/>
              <a:latin typeface="Söhne"/>
            </a:endParaRPr>
          </a:p>
          <a:p>
            <a:pPr lvl="1"/>
            <a:r>
              <a:rPr lang="hy-AM" sz="1800" dirty="0">
                <a:latin typeface="Söhne"/>
              </a:rPr>
              <a:t>Վարկանիշավորում է երկիրը, հնարավորություն է ընձեռում որոշում կայացնողներին բացահայտել այն ոլորտները, որտեղ միջամտություն է անհրաժեշտ:</a:t>
            </a:r>
            <a:endParaRPr lang="en-US" sz="1800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18354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5B523-26F8-12C4-254E-8C30BEEC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7" y="1153571"/>
            <a:ext cx="3200400" cy="4461163"/>
          </a:xfrm>
        </p:spPr>
        <p:txBody>
          <a:bodyPr>
            <a:norm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AM" sz="2400" b="1" dirty="0">
                <a:solidFill>
                  <a:srgbClr val="FFFFFF"/>
                </a:solidFill>
              </a:rPr>
              <a:t>CIVIC HEALTH INDEX</a:t>
            </a:r>
            <a:br>
              <a:rPr lang="en-AM" sz="2400" dirty="0">
                <a:solidFill>
                  <a:srgbClr val="FFFFFF"/>
                </a:solidFill>
              </a:rPr>
            </a:br>
            <a:br>
              <a:rPr lang="en-AM" sz="2400" dirty="0">
                <a:solidFill>
                  <a:srgbClr val="FFFFFF"/>
                </a:solidFill>
              </a:rPr>
            </a:br>
            <a:r>
              <a:rPr lang="hy-AM" sz="1800" i="1" dirty="0">
                <a:solidFill>
                  <a:srgbClr val="FFFFFF"/>
                </a:solidFill>
              </a:rPr>
              <a:t>Իրականացնող. </a:t>
            </a:r>
            <a:r>
              <a:rPr lang="en-AM" sz="1800" i="1" dirty="0">
                <a:solidFill>
                  <a:srgbClr val="FFFFFF"/>
                </a:solidFill>
              </a:rPr>
              <a:t>National Conference on Citizenship</a:t>
            </a:r>
            <a:br>
              <a:rPr lang="en-AM" sz="1800" i="1" dirty="0">
                <a:solidFill>
                  <a:srgbClr val="FFFFFF"/>
                </a:solidFill>
              </a:rPr>
            </a:br>
            <a:r>
              <a:rPr lang="hy-AM" sz="1800" i="1" dirty="0">
                <a:solidFill>
                  <a:srgbClr val="FFFFFF"/>
                </a:solidFill>
              </a:rPr>
              <a:t>Մշակված է </a:t>
            </a:r>
            <a:r>
              <a:rPr lang="en-AM" sz="1800" i="1" dirty="0">
                <a:solidFill>
                  <a:srgbClr val="FFFFFF"/>
                </a:solidFill>
              </a:rPr>
              <a:t>Corporation for National and Community Service և the US Census Bureau հետ համագործակցությամբ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2A2BD-3031-B03A-149A-BA529E9CB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319088"/>
            <a:ext cx="6906491" cy="58578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y-AM" sz="1600" b="1" i="0" u="none" strike="noStrike" dirty="0">
                <a:effectLst/>
                <a:latin typeface="Söhne"/>
              </a:rPr>
              <a:t>Հիմնական բաղադրիչներ.</a:t>
            </a:r>
            <a:endParaRPr lang="en-US" sz="1600" b="1" i="0" u="none" strike="noStrike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600" b="0" i="0" u="none" strike="noStrike" dirty="0">
                <a:effectLst/>
                <a:latin typeface="Söhne"/>
              </a:rPr>
              <a:t>Քաղաքական գործունեություն և ներգրավվածություն</a:t>
            </a:r>
            <a:endParaRPr lang="en-US" sz="1600" b="0" i="0" u="none" strike="noStrike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600" b="0" i="0" u="none" strike="noStrike" dirty="0">
                <a:effectLst/>
                <a:latin typeface="Söhne"/>
              </a:rPr>
              <a:t>Սոցիալական փոխկապակցվածություն և համայնքային ներգրավվածություն</a:t>
            </a:r>
            <a:endParaRPr lang="en-US" sz="1600" b="0" i="0" u="none" strike="noStrike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600" b="0" i="0" u="none" strike="noStrike" dirty="0">
                <a:effectLst/>
                <a:latin typeface="Söhne"/>
              </a:rPr>
              <a:t>Վստահություն ինստիտուտների և առաջնորդների հանդեպ</a:t>
            </a:r>
            <a:endParaRPr lang="en-US" sz="1600" b="0" i="0" u="none" strike="noStrike" dirty="0">
              <a:effectLst/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r>
              <a:rPr lang="hy-AM" sz="1600" b="1" i="0" u="none" strike="noStrike" dirty="0">
                <a:effectLst/>
                <a:latin typeface="Söhne"/>
              </a:rPr>
              <a:t>Մեթոդաբանություն. </a:t>
            </a:r>
            <a:r>
              <a:rPr lang="en-US" sz="1600" dirty="0">
                <a:latin typeface="Söhne"/>
              </a:rPr>
              <a:t>CHI </a:t>
            </a:r>
            <a:r>
              <a:rPr lang="hy-AM" sz="1600" b="0" i="0" u="none" strike="noStrike" dirty="0">
                <a:effectLst/>
                <a:latin typeface="Söhne"/>
              </a:rPr>
              <a:t>հիմնված է վերոնշյալ բաղադրիչներին վերաբերող ցուցիչների խմբի վրա, ըստ որի այս բաղադիրչները չափվում են ԱՄՆ յուրաքանչյուր նահանգում: Անհրաժեշտ տվյալները հավաքվում են փորձագետերի խորհրդատվության, գրականության վերլուծության և առկա տվյալների ամփոփման, ինչպես նաև հատուկ հարցման միջոցով, որը թույլ է տալիս առաջնային տվյալներ հավաքել քաղաքացիական վարքագծի և վերաբերմունքի մասին:</a:t>
            </a:r>
            <a:endParaRPr lang="en-US" sz="1600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endParaRPr lang="en-US" sz="1600" dirty="0">
              <a:latin typeface="Söhne"/>
            </a:endParaRPr>
          </a:p>
          <a:p>
            <a:pPr marL="0" indent="0">
              <a:buNone/>
            </a:pPr>
            <a:r>
              <a:rPr lang="hy-AM" sz="1600" b="1" i="0" u="none" strike="noStrike" dirty="0">
                <a:effectLst/>
                <a:latin typeface="Söhne"/>
              </a:rPr>
              <a:t>Քաղված դաս.</a:t>
            </a:r>
            <a:endParaRPr lang="en-US" sz="1600" b="1" dirty="0">
              <a:latin typeface="Söhn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600" dirty="0">
                <a:latin typeface="Söhne"/>
              </a:rPr>
              <a:t>Հնարավորություն է ընձեռում որոշում կայացնողներին բացահայտել ոլորտները, որտեղ միջամտություն է անհրաժեշտ և առաջարկել քաղաքացիական ներգրավվածության և մասնակցության բարելավմանը միտված գործողություններ/ծրագրեր: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y-AM" sz="1600" b="0" i="0" u="none" strike="noStrike" dirty="0">
                <a:effectLst/>
                <a:latin typeface="Söhne"/>
              </a:rPr>
              <a:t>Հնարավոր է տեղայնացնել հարցման մեթոդաբանությունը: </a:t>
            </a:r>
          </a:p>
          <a:p>
            <a:pPr marL="285750" indent="-285750"/>
            <a:endParaRPr lang="en-US" sz="1600" b="0" i="0" u="none" strike="noStrike" dirty="0"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86288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5B523-26F8-12C4-254E-8C30BEEC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CIVIC HEALTH INDEX BULGARIA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hy-AM" sz="1800" i="1" dirty="0">
                <a:solidFill>
                  <a:srgbClr val="FFFFFF"/>
                </a:solidFill>
              </a:rPr>
              <a:t>Իրականացնող. </a:t>
            </a:r>
            <a:r>
              <a:rPr lang="en-US" sz="1800" i="1" dirty="0">
                <a:solidFill>
                  <a:srgbClr val="FFFFFF"/>
                </a:solidFill>
              </a:rPr>
              <a:t>Bulgarian Center for Not-for-Profit Law</a:t>
            </a:r>
            <a:br>
              <a:rPr lang="en-US" sz="1800" i="1" dirty="0">
                <a:solidFill>
                  <a:srgbClr val="FFFFFF"/>
                </a:solidFill>
              </a:rPr>
            </a:br>
            <a:r>
              <a:rPr lang="hy-AM" sz="1800" i="1" dirty="0">
                <a:solidFill>
                  <a:srgbClr val="FFFFFF"/>
                </a:solidFill>
              </a:rPr>
              <a:t>Մշակված է </a:t>
            </a:r>
            <a:r>
              <a:rPr lang="en-US" sz="1800" i="1" dirty="0">
                <a:solidFill>
                  <a:srgbClr val="FFFFFF"/>
                </a:solidFill>
              </a:rPr>
              <a:t>National Alliance for Volunteer Action, Workshop for Civic Initiatives Foundation </a:t>
            </a:r>
            <a:r>
              <a:rPr lang="hy-AM" sz="1800" i="1" dirty="0">
                <a:solidFill>
                  <a:srgbClr val="FFFFFF"/>
                </a:solidFill>
              </a:rPr>
              <a:t>և </a:t>
            </a:r>
            <a:r>
              <a:rPr lang="en-US" sz="1800" i="1" dirty="0">
                <a:solidFill>
                  <a:srgbClr val="FFFFFF"/>
                </a:solidFill>
              </a:rPr>
              <a:t>Bulgarian School of Politics </a:t>
            </a:r>
            <a:r>
              <a:rPr lang="hy-AM" sz="1800" i="1" dirty="0">
                <a:solidFill>
                  <a:srgbClr val="FFFFFF"/>
                </a:solidFill>
              </a:rPr>
              <a:t>հետ համագործակցությամբ</a:t>
            </a:r>
            <a:endParaRPr lang="en-AM" sz="2400" i="1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2A2BD-3031-B03A-149A-BA529E9CB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390" y="319088"/>
            <a:ext cx="6906491" cy="5585619"/>
          </a:xfrm>
        </p:spPr>
        <p:txBody>
          <a:bodyPr anchor="ctr">
            <a:normAutofit/>
          </a:bodyPr>
          <a:lstStyle/>
          <a:p>
            <a:pPr marL="0" indent="0" algn="l">
              <a:lnSpc>
                <a:spcPct val="90000"/>
              </a:lnSpc>
              <a:spcAft>
                <a:spcPts val="600"/>
              </a:spcAft>
              <a:buNone/>
            </a:pPr>
            <a:r>
              <a:rPr lang="hy-AM" sz="1600" b="1" dirty="0">
                <a:latin typeface="Söhne"/>
              </a:rPr>
              <a:t>Հիմնական բաղադրիչներ.</a:t>
            </a:r>
            <a:endParaRPr lang="en-US" sz="1600" b="1" dirty="0">
              <a:latin typeface="Söhne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y-AM" sz="1600" dirty="0">
                <a:latin typeface="Söhne"/>
              </a:rPr>
              <a:t>Քաղաքացիական ներգրավվածություն</a:t>
            </a:r>
            <a:endParaRPr lang="en-US" sz="1600" dirty="0">
              <a:latin typeface="Söhne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y-AM" sz="1600" dirty="0">
                <a:latin typeface="Söhne"/>
              </a:rPr>
              <a:t>Սոցիալական փոխկապակցվածություն </a:t>
            </a:r>
            <a:endParaRPr lang="en-US" sz="1600" dirty="0">
              <a:latin typeface="Söhne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y-AM" sz="1600" dirty="0">
                <a:latin typeface="Söhne"/>
              </a:rPr>
              <a:t>Քաղաքական գործունեություն </a:t>
            </a:r>
            <a:endParaRPr lang="en-US" sz="1600" dirty="0">
              <a:latin typeface="Söhne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y-AM" sz="1600" dirty="0">
                <a:latin typeface="Söhne"/>
              </a:rPr>
              <a:t>Ծառայություն </a:t>
            </a:r>
            <a:endParaRPr lang="en-US" sz="1600" dirty="0">
              <a:latin typeface="Söhne"/>
            </a:endParaRPr>
          </a:p>
          <a:p>
            <a:pPr marL="0" indent="0" algn="l">
              <a:lnSpc>
                <a:spcPct val="90000"/>
              </a:lnSpc>
              <a:spcAft>
                <a:spcPts val="600"/>
              </a:spcAft>
              <a:buNone/>
            </a:pPr>
            <a:r>
              <a:rPr lang="hy-AM" sz="1600" b="1" dirty="0">
                <a:latin typeface="Söhne"/>
              </a:rPr>
              <a:t>Մեթոդաբանություն. </a:t>
            </a:r>
            <a:r>
              <a:rPr lang="hy-AM" sz="1600" dirty="0">
                <a:latin typeface="Söhne"/>
              </a:rPr>
              <a:t>Հիմնված է ամերիկյան </a:t>
            </a:r>
            <a:r>
              <a:rPr lang="en-US" sz="1600" dirty="0">
                <a:latin typeface="Söhne"/>
              </a:rPr>
              <a:t>Civic Health Index</a:t>
            </a:r>
            <a:r>
              <a:rPr lang="hy-AM" sz="1600" dirty="0">
                <a:latin typeface="Söhne"/>
              </a:rPr>
              <a:t>-ի մեթոդաբանության վրա:</a:t>
            </a:r>
            <a:endParaRPr lang="en-US" sz="1600" dirty="0">
              <a:latin typeface="Söhne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hy-AM" sz="1600" b="1" dirty="0">
                <a:latin typeface="Söhne"/>
              </a:rPr>
              <a:t>Քաղված դաս. </a:t>
            </a:r>
            <a:endParaRPr lang="en-US" sz="1600" b="1" dirty="0">
              <a:latin typeface="Söhne"/>
            </a:endParaRPr>
          </a:p>
          <a:p>
            <a:pPr lvl="1">
              <a:spcAft>
                <a:spcPts val="600"/>
              </a:spcAft>
            </a:pPr>
            <a:r>
              <a:rPr lang="en-US" sz="1600" dirty="0">
                <a:latin typeface="Söhne"/>
              </a:rPr>
              <a:t>Civic Health Index in Bulgaria </a:t>
            </a:r>
            <a:r>
              <a:rPr lang="hy-AM" sz="1600" dirty="0">
                <a:latin typeface="Söhne"/>
              </a:rPr>
              <a:t>Բուլղարիայի համայնքներում քաղաքացիական առողջության վերաբերյալ տվյալներ է տրամադրում, որը թույլ է տալիս ծրագրեր նախագծել համայնքներում քաղաքացիական ակտիվությունը բարձրացնելու ուղղությամբ: </a:t>
            </a:r>
          </a:p>
          <a:p>
            <a:pPr marL="285750" indent="-285750"/>
            <a:endParaRPr lang="en-US" sz="1600" b="0" i="0" u="none" strike="noStrike" dirty="0"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44619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A6934-5140-9090-80B4-2AEC8C70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66" y="1153571"/>
            <a:ext cx="3200400" cy="4461163"/>
          </a:xfrm>
        </p:spPr>
        <p:txBody>
          <a:bodyPr>
            <a:normAutofit/>
          </a:bodyPr>
          <a:lstStyle/>
          <a:p>
            <a:r>
              <a:rPr lang="hy-AM" sz="2400" b="0" i="0" u="none" strike="noStrike" dirty="0">
                <a:solidFill>
                  <a:srgbClr val="FFFFFF"/>
                </a:solidFill>
                <a:effectLst/>
                <a:latin typeface="Söhne"/>
              </a:rPr>
              <a:t>Վիկտորիա քաղաքում քաղաքացիական ներգրավվածությունը բարձրացնելու ռազմավարություն և մշտադիտարկում </a:t>
            </a:r>
            <a:br>
              <a:rPr lang="en-US" sz="2400" b="0" i="0" u="none" strike="noStrike" dirty="0">
                <a:solidFill>
                  <a:srgbClr val="FFFFFF"/>
                </a:solidFill>
                <a:effectLst/>
                <a:latin typeface="Söhne"/>
              </a:rPr>
            </a:br>
            <a:br>
              <a:rPr lang="en-US" sz="2400" b="0" i="0" u="none" strike="noStrike" dirty="0">
                <a:solidFill>
                  <a:srgbClr val="FFFFFF"/>
                </a:solidFill>
                <a:effectLst/>
                <a:latin typeface="Söhne"/>
              </a:rPr>
            </a:br>
            <a:r>
              <a:rPr lang="hy-AM" sz="1800" i="1" dirty="0">
                <a:solidFill>
                  <a:srgbClr val="FFFFFF"/>
                </a:solidFill>
              </a:rPr>
              <a:t>Իրականացնող. Վիկտորիայի քաղաքապետարան</a:t>
            </a:r>
            <a:endParaRPr lang="en-AM" sz="1800" i="1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4809-3061-5664-E1FA-683FF84CA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y-AM" sz="1600" b="1" i="0" u="none" strike="noStrike" dirty="0">
                <a:effectLst/>
                <a:latin typeface="Söhne"/>
              </a:rPr>
              <a:t>Հիմնական բաղադրիչներ.</a:t>
            </a:r>
            <a:endParaRPr lang="en-US" sz="1600" b="1" i="0" u="none" strike="noStrike" dirty="0">
              <a:effectLst/>
              <a:latin typeface="Söhne"/>
            </a:endParaRPr>
          </a:p>
          <a:p>
            <a:pPr lvl="1"/>
            <a:r>
              <a:rPr lang="hy-AM" sz="1600" b="0" i="0" u="none" strike="noStrike" dirty="0">
                <a:effectLst/>
                <a:latin typeface="Söhne"/>
              </a:rPr>
              <a:t>Կարողությունների զարգացում</a:t>
            </a:r>
            <a:endParaRPr lang="en-US" sz="1600" b="0" i="0" u="none" strike="noStrike" dirty="0">
              <a:effectLst/>
              <a:latin typeface="Söhne"/>
            </a:endParaRPr>
          </a:p>
          <a:p>
            <a:pPr lvl="1"/>
            <a:r>
              <a:rPr lang="hy-AM" sz="1600" b="0" i="0" u="none" strike="noStrike" dirty="0">
                <a:effectLst/>
                <a:latin typeface="Söhne"/>
              </a:rPr>
              <a:t>Հնարավորությունների ավելացում</a:t>
            </a:r>
            <a:endParaRPr lang="en-US" sz="1600" b="0" i="0" u="none" strike="noStrike" dirty="0">
              <a:effectLst/>
              <a:latin typeface="Söhne"/>
            </a:endParaRPr>
          </a:p>
          <a:p>
            <a:pPr lvl="1"/>
            <a:r>
              <a:rPr lang="hy-AM" sz="1600" b="0" i="0" u="none" strike="noStrike" dirty="0">
                <a:effectLst/>
                <a:latin typeface="Söhne"/>
              </a:rPr>
              <a:t>Կապերի հաստատում</a:t>
            </a:r>
            <a:endParaRPr lang="en-US" sz="1600" b="0" i="0" u="none" strike="noStrike" dirty="0">
              <a:effectLst/>
              <a:latin typeface="Söhne"/>
            </a:endParaRPr>
          </a:p>
          <a:p>
            <a:pPr lvl="1"/>
            <a:r>
              <a:rPr lang="hy-AM" sz="1600" b="0" i="0" u="none" strike="noStrike" dirty="0">
                <a:effectLst/>
                <a:latin typeface="Söhne"/>
              </a:rPr>
              <a:t>Աջակցություն նորարարությանը</a:t>
            </a:r>
            <a:endParaRPr lang="en-US" sz="1600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r>
              <a:rPr lang="hy-AM" sz="1600" b="1" i="0" u="none" strike="noStrike" dirty="0">
                <a:effectLst/>
                <a:latin typeface="Söhne"/>
              </a:rPr>
              <a:t>Մեթոդաբանություն.</a:t>
            </a:r>
            <a:r>
              <a:rPr lang="hy-AM" sz="1600" b="0" i="0" u="none" strike="noStrike" dirty="0">
                <a:effectLst/>
                <a:latin typeface="Söhne"/>
              </a:rPr>
              <a:t> Խառը մեթոդաբանությունը հիմնված է տարբեր հարցումների, կարողությունների զարգացման և ներառականության ցուցիչների համար տվյալներ հավաքագրելու համար փորձագիտական խորհրդատվության և տարբեր շահառուների և շահակիցների հետ հարցազրույցների վրա</a:t>
            </a:r>
          </a:p>
          <a:p>
            <a:pPr marL="0" indent="0">
              <a:buNone/>
            </a:pPr>
            <a:r>
              <a:rPr lang="hy-AM" sz="1600" b="1" i="0" u="none" strike="noStrike" dirty="0">
                <a:effectLst/>
                <a:latin typeface="Söhne"/>
              </a:rPr>
              <a:t>Քաղված դաս. </a:t>
            </a:r>
            <a:endParaRPr lang="en-US" sz="1600" b="1" i="0" u="none" strike="noStrike" dirty="0">
              <a:effectLst/>
              <a:latin typeface="Söhne"/>
            </a:endParaRPr>
          </a:p>
          <a:p>
            <a:pPr lvl="1"/>
            <a:r>
              <a:rPr lang="hy-AM" sz="1600" dirty="0">
                <a:latin typeface="Söhne"/>
              </a:rPr>
              <a:t>Մշտադիտարկման գործիքները տարբեր են և ուղղակիորեն կապված ռազմավարության խնդիրների և համապատասխան գործողությունների հետ </a:t>
            </a:r>
          </a:p>
          <a:p>
            <a:pPr marL="0" indent="0">
              <a:buNone/>
            </a:pPr>
            <a:endParaRPr lang="en-AM" sz="1600" dirty="0"/>
          </a:p>
        </p:txBody>
      </p:sp>
    </p:spTree>
    <p:extLst>
      <p:ext uri="{BB962C8B-B14F-4D97-AF65-F5344CB8AC3E}">
        <p14:creationId xmlns:p14="http://schemas.microsoft.com/office/powerpoint/2010/main" val="578355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A6934-5140-9090-80B4-2AEC8C70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66" y="1153571"/>
            <a:ext cx="3200400" cy="4461163"/>
          </a:xfrm>
        </p:spPr>
        <p:txBody>
          <a:bodyPr>
            <a:normAutofit/>
          </a:bodyPr>
          <a:lstStyle/>
          <a:p>
            <a:r>
              <a:rPr lang="en-AM" sz="2400" b="1" dirty="0">
                <a:solidFill>
                  <a:srgbClr val="FFFFFF"/>
                </a:solidFill>
              </a:rPr>
              <a:t>U-Report</a:t>
            </a:r>
            <a:br>
              <a:rPr lang="en-AM" sz="2400" dirty="0">
                <a:solidFill>
                  <a:srgbClr val="FFFFFF"/>
                </a:solidFill>
              </a:rPr>
            </a:br>
            <a:br>
              <a:rPr lang="en-AM" sz="2400" dirty="0">
                <a:latin typeface="Söhne"/>
                <a:ea typeface="+mj-ea"/>
                <a:cs typeface="+mj-cs"/>
              </a:rPr>
            </a:br>
            <a:r>
              <a:rPr lang="hy-AM" sz="1800" i="1" dirty="0">
                <a:solidFill>
                  <a:srgbClr val="FFFFFF"/>
                </a:solidFill>
              </a:rPr>
              <a:t>Իրականացնող. ՅՈՒՆԻՍԵՖ-ն ավելի քան </a:t>
            </a:r>
            <a:r>
              <a:rPr lang="en-AM" sz="1800" i="1" dirty="0">
                <a:solidFill>
                  <a:srgbClr val="FFFFFF"/>
                </a:solidFill>
              </a:rPr>
              <a:t>70 երկրում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4809-3061-5664-E1FA-683FF84CA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y-AM" sz="1600" b="1" dirty="0">
                <a:latin typeface="Söhne"/>
              </a:rPr>
              <a:t>Հիմնական բաղադրիչներ. </a:t>
            </a:r>
            <a:endParaRPr lang="en-US" sz="1600" b="1" dirty="0">
              <a:latin typeface="Söhne"/>
            </a:endParaRPr>
          </a:p>
          <a:p>
            <a:pPr lvl="1"/>
            <a:r>
              <a:rPr lang="hy-AM" sz="1600" dirty="0">
                <a:latin typeface="Söhne"/>
              </a:rPr>
              <a:t>Երկկողմանի պլատֆորմ է, որը հնարավորություն է տալիս երիտասարդներին իրենց կարծիքները հայտնել սոցիալական խնդիրների մասին, ինչպես նաև դրանց մասին տեղեկատվություն ստանալ չորս ձևաչափով՝ հարցում, զգուշացում, հետադարձ արձագանք և պատմություններ:</a:t>
            </a:r>
          </a:p>
          <a:p>
            <a:pPr marL="0" indent="0">
              <a:buNone/>
            </a:pPr>
            <a:r>
              <a:rPr lang="hy-AM" sz="1600" b="1" dirty="0">
                <a:latin typeface="Söhne"/>
              </a:rPr>
              <a:t>Մեթոդաբանություն. </a:t>
            </a:r>
            <a:r>
              <a:rPr lang="en-US" sz="1600" dirty="0">
                <a:latin typeface="Söhne"/>
              </a:rPr>
              <a:t>U-Report </a:t>
            </a:r>
            <a:r>
              <a:rPr lang="hy-AM" sz="1600" dirty="0">
                <a:latin typeface="Söhne"/>
              </a:rPr>
              <a:t>մեթոդաբանությունը հայտնի է որպես «բջջային հեռախոսի վրա հիմնված հարցում», որի միջոցով հնարավոր է տեղեկություններ հավաքել օգտատերերից՝ հաղորդագրության կամ  հաղոդակցությունների ակնթարթային փոխանակության ծրագրերի միջոցով:</a:t>
            </a:r>
            <a:endParaRPr lang="en-US" sz="1600" dirty="0">
              <a:latin typeface="Söhne"/>
            </a:endParaRPr>
          </a:p>
          <a:p>
            <a:pPr marL="0" indent="0" algn="l">
              <a:buNone/>
            </a:pPr>
            <a:r>
              <a:rPr lang="hy-AM" sz="1600" b="1" dirty="0">
                <a:latin typeface="Söhne"/>
              </a:rPr>
              <a:t>Քաղված դաս</a:t>
            </a:r>
            <a:r>
              <a:rPr lang="hy-AM" sz="1600" dirty="0">
                <a:latin typeface="Söhne"/>
              </a:rPr>
              <a:t>. </a:t>
            </a:r>
            <a:endParaRPr lang="en-US" sz="1600" dirty="0">
              <a:latin typeface="Söhne"/>
            </a:endParaRPr>
          </a:p>
          <a:p>
            <a:pPr lvl="1"/>
            <a:r>
              <a:rPr lang="hy-AM" sz="1600" dirty="0">
                <a:latin typeface="Söhne"/>
              </a:rPr>
              <a:t>Նորարարական մեխանիզմ, որի միջոցով հնարավոր է մշտադիտարկել երիտասարդների անմիջական արձագանք քաղաքացիական և սոցիալական հարցերին:</a:t>
            </a:r>
            <a:endParaRPr lang="en-US" sz="1600" dirty="0">
              <a:latin typeface="Söhne"/>
            </a:endParaRPr>
          </a:p>
          <a:p>
            <a:pPr marL="0" indent="0">
              <a:buNone/>
            </a:pPr>
            <a:endParaRPr lang="en-AM" sz="1600" dirty="0"/>
          </a:p>
        </p:txBody>
      </p:sp>
    </p:spTree>
    <p:extLst>
      <p:ext uri="{BB962C8B-B14F-4D97-AF65-F5344CB8AC3E}">
        <p14:creationId xmlns:p14="http://schemas.microsoft.com/office/powerpoint/2010/main" val="368978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9EA65F90-58A7-716A-0E3F-0B92680C2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408795"/>
              </p:ext>
            </p:extLst>
          </p:nvPr>
        </p:nvGraphicFramePr>
        <p:xfrm>
          <a:off x="883467" y="331626"/>
          <a:ext cx="10787164" cy="59287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004913">
                  <a:extLst>
                    <a:ext uri="{9D8B030D-6E8A-4147-A177-3AD203B41FA5}">
                      <a16:colId xmlns:a16="http://schemas.microsoft.com/office/drawing/2014/main" val="1827668496"/>
                    </a:ext>
                  </a:extLst>
                </a:gridCol>
                <a:gridCol w="6782251">
                  <a:extLst>
                    <a:ext uri="{9D8B030D-6E8A-4147-A177-3AD203B41FA5}">
                      <a16:colId xmlns:a16="http://schemas.microsoft.com/office/drawing/2014/main" val="3735934353"/>
                    </a:ext>
                  </a:extLst>
                </a:gridCol>
              </a:tblGrid>
              <a:tr h="307539">
                <a:tc>
                  <a:txBody>
                    <a:bodyPr/>
                    <a:lstStyle/>
                    <a:p>
                      <a:r>
                        <a:rPr lang="en-AM" sz="1200" b="1" kern="1200" cap="all" spc="6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Լավագույն օրինակ</a:t>
                      </a:r>
                    </a:p>
                  </a:txBody>
                  <a:tcPr marL="48641" marR="48641" marT="48641" marB="4864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M" sz="1200" b="1" kern="1200" cap="all" spc="6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Հայաստանյան համատեքստում տեղայնացման մարտահրավերներ</a:t>
                      </a:r>
                    </a:p>
                  </a:txBody>
                  <a:tcPr marL="48641" marR="48641" marT="48641" marB="4864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135013"/>
                  </a:ext>
                </a:extLst>
              </a:tr>
              <a:tr h="565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M" sz="1200" b="1" cap="none" spc="0">
                          <a:solidFill>
                            <a:schemeClr val="tx1"/>
                          </a:solidFill>
                        </a:rPr>
                        <a:t>YOUTH PROGRESS INDEX </a:t>
                      </a:r>
                    </a:p>
                  </a:txBody>
                  <a:tcPr marL="48641" marR="48641" marT="24320" marB="48641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Հայաստանում որոշումների կայացման գործընթացներում երիտասարդների ներգրավվածության վերաբերյալ բոլոր համապատասխան տվյալները և ցուցանիշները կարող են կիրառելի կամ հասանելի չլինեն, ինչպես նաև կլինեն մարտահրավերներ հայկական համատեքստում դրանք տեղայնացնելու հարցում:</a:t>
                      </a:r>
                      <a:endParaRPr lang="en-AM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152500"/>
                  </a:ext>
                </a:extLst>
              </a:tr>
              <a:tr h="7191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M" sz="1200" b="1" cap="none" spc="0">
                          <a:solidFill>
                            <a:schemeClr val="tx1"/>
                          </a:solidFill>
                        </a:rPr>
                        <a:t>CIVIC HEALTH INDEX</a:t>
                      </a: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Հնարավոր է հաշվի չառնվեն Հայաստանում քաղաքացիական ներգրավվածության եզակի մարտահրավերներն ու հնարավորությունները, և մարտահրավերներ կարող են լինել քաղաքացիական ներգրավվածությունը չափելու համար անհրաժեշտ տվյալների աղբյուրների հայտնաբերման հարցում:</a:t>
                      </a:r>
                      <a:endParaRPr lang="en-AM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87093"/>
                  </a:ext>
                </a:extLst>
              </a:tr>
              <a:tr h="7191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M" sz="1200" b="1" cap="none" spc="0">
                          <a:solidFill>
                            <a:schemeClr val="tx1"/>
                          </a:solidFill>
                        </a:rPr>
                        <a:t>CIVIC HEALTH INDEX BULGARIA</a:t>
                      </a:r>
                    </a:p>
                  </a:txBody>
                  <a:tcPr marL="48641" marR="48641" marT="24320" marB="48641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Բուլղարիայի համատեքստին համապատասխան մշակված ինդեքսը կարող է ուղղակիորեն կիրառելի չլինել հայկական համատեքստում, և կարող են խնդիրներ լինել տվյալների համապատասխան աղբյուրները բացահայտելու և ինդեքսի շրջանակը հայկական համատեքստում տեղայնացնելու հարցում:</a:t>
                      </a:r>
                      <a:endParaRPr lang="en-AM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731165"/>
                  </a:ext>
                </a:extLst>
              </a:tr>
              <a:tr h="7191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FOUNDATIONS FOR SUCCESS:</a:t>
                      </a:r>
                      <a:br>
                        <a:rPr lang="en-US" sz="1200" b="1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1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CITY OF VICTORIA</a:t>
                      </a:r>
                      <a:endParaRPr lang="en-AM" sz="1200" b="1" kern="1200" cap="none" spc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Վիկտորիա քաղաքապետարանի կողմից ընդունված մոտեցումը կարող է ուղղակիորեն կիրառելի չլինել հայկական համատեքստում, և կարող են լինել մարտահրավերներ որոշումների կայացման գործընթացներում թերներկայացված երիտասարդներին ներգրավելու արդյունավետ ռազմավարությունների բացահայտման հարցում:</a:t>
                      </a:r>
                      <a:endParaRPr lang="en-AM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065496"/>
                  </a:ext>
                </a:extLst>
              </a:tr>
              <a:tr h="411424">
                <a:tc>
                  <a:txBody>
                    <a:bodyPr/>
                    <a:lstStyle/>
                    <a:p>
                      <a:r>
                        <a:rPr lang="en-AM" sz="1200" b="1" cap="none" spc="0">
                          <a:solidFill>
                            <a:schemeClr val="tx1"/>
                          </a:solidFill>
                        </a:rPr>
                        <a:t>U-REPORT</a:t>
                      </a:r>
                      <a:endParaRPr lang="en-AM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Հայաստանում </a:t>
                      </a:r>
                      <a:r>
                        <a:rPr lang="en-US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U-Report-</a:t>
                      </a:r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ի ներդրման հետ կապված կարող են լինել մարտահրավերներ՝ կապված տեխնոլոգիաների և ինտերնետի հասանելիության սահմանափակումների հետ։</a:t>
                      </a:r>
                      <a:endParaRPr lang="en-AM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910641"/>
                  </a:ext>
                </a:extLst>
              </a:tr>
              <a:tr h="565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M" sz="1200" b="1" cap="none" spc="0">
                          <a:solidFill>
                            <a:schemeClr val="tx1"/>
                          </a:solidFill>
                        </a:rPr>
                        <a:t>THE SOUTH BALTIC YOUTH CORE GROUPS NETWORK</a:t>
                      </a:r>
                    </a:p>
                    <a:p>
                      <a:endParaRPr lang="en-AM" sz="1200" cap="none" spc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Մարտահրավերներ կարող են լինել երիտասարդական կազմակերպությունների ցանց ստեղծելու և երիտասարդներին որոշումների կայացման գործընթացներում ներգրավելու արդյունավետ ռազմավարությունների մշակման հարցում:</a:t>
                      </a:r>
                      <a:endParaRPr lang="en-AM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37402"/>
                  </a:ext>
                </a:extLst>
              </a:tr>
              <a:tr h="721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M" sz="1200" b="1" cap="none" spc="0" dirty="0">
                          <a:solidFill>
                            <a:schemeClr val="tx1"/>
                          </a:solidFill>
                        </a:rPr>
                        <a:t>KARE IN GEORGIA</a:t>
                      </a:r>
                    </a:p>
                    <a:p>
                      <a:endParaRPr lang="en-AM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Կարող են լինել մարտահրավերներ արդյունավետ ռազմավարությունների մշակման հարցում, որոնք նպատակ ունեն խթանելու գիտելիքը, շահերի պաշտպանությունը, պատասխանատվությունը և երիտասարդների ներգրավվածությունը:</a:t>
                      </a:r>
                      <a:endParaRPr lang="en-AM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33406"/>
                  </a:ext>
                </a:extLst>
              </a:tr>
              <a:tr h="565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M" sz="1200" b="1" cap="none" spc="0">
                          <a:solidFill>
                            <a:schemeClr val="tx1"/>
                          </a:solidFill>
                        </a:rPr>
                        <a:t>MONITORING THE FUTURE</a:t>
                      </a:r>
                      <a:endParaRPr lang="en-US" sz="12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y-AM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Մարտահրավերներ կարող են լինել ռիսկային և պաշտպանիչ այն գործոնները բացահայտելու հարցում, որոնք ազդում են Հայաստանում որոշումների կայացման գործընթացում երիտասարդների ներգրավվածության վրա</a:t>
                      </a:r>
                      <a:endParaRPr lang="en-AM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641" marR="48641" marT="24320" marB="4864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1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66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9B743-775A-0B17-3285-957B9455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54" y="296792"/>
            <a:ext cx="1046109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y-AM" sz="4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ԵՆՈԿ մշտադիտարկման անկյունաքարերը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B03CF824-D8CB-7F2E-62AA-F2069416D6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895807"/>
              </p:ext>
            </p:extLst>
          </p:nvPr>
        </p:nvGraphicFramePr>
        <p:xfrm>
          <a:off x="632084" y="2932361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A6C6B15-AFF8-E2C2-94AA-18533DC7A9E6}"/>
              </a:ext>
            </a:extLst>
          </p:cNvPr>
          <p:cNvSpPr txBox="1"/>
          <p:nvPr/>
        </p:nvSpPr>
        <p:spPr>
          <a:xfrm>
            <a:off x="304800" y="2228671"/>
            <a:ext cx="11429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y-AM" b="1" i="0" dirty="0"/>
              <a:t>Որոշումների կայացման մեջ երիտասարդների ներգրավվածության մոնիտորինգի գործիքը պետք է հաշվի առնի հետևյալ հիմնական առանձնահատկությունները.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845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54860-F113-C9CA-B638-C64420A4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hy-AM" sz="2800" b="1">
                <a:solidFill>
                  <a:srgbClr val="FFFFFF"/>
                </a:solidFill>
              </a:rPr>
              <a:t>Վերլուծության հիմնական առանցքները </a:t>
            </a:r>
            <a:endParaRPr lang="en-US" sz="2800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F8FB0F-27F3-90AC-0D69-5BCA27AEBE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73218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343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1293F9B-599E-4871-A414-757225FA3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175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32DE3-3DA8-EC70-1832-193281CAE168}"/>
              </a:ext>
            </a:extLst>
          </p:cNvPr>
          <p:cNvSpPr txBox="1"/>
          <p:nvPr/>
        </p:nvSpPr>
        <p:spPr>
          <a:xfrm>
            <a:off x="489273" y="612995"/>
            <a:ext cx="10515600" cy="1124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y-AM"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ԵՆՈԿ մշտադիտարկման սկզբունքները</a:t>
            </a:r>
          </a:p>
        </p:txBody>
      </p:sp>
      <p:grpSp>
        <p:nvGrpSpPr>
          <p:cNvPr id="19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A8B53C-ED2D-4081-AC0C-F87A9D4B3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10480" y="681042"/>
            <a:ext cx="1562428" cy="1493465"/>
            <a:chOff x="3121343" y="4864099"/>
            <a:chExt cx="2085971" cy="1993901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2C7D52B-9C2A-4BDB-89DC-A89BDB9F8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4B951A6-4FAF-4CBA-B55F-3AAD55758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C4DABFE-3395-46F4-95C0-CA58332AA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82225D9-CC2C-4D45-B90F-5EC7DD26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C31B28-21ED-494B-BA30-31CD8F9CD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BD8A01F-C2B9-47B6-977F-15E31A8C1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D562CCF-082E-4E33-BC25-3C2F3CB26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91A36DF-6DC9-4C5F-A16E-BC6DC8429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DEF31D0-A584-489A-B972-966367742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706B7B1-0776-4349-9782-39E4AD4E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ECC02B0-321C-499C-AB67-2DE74D4DE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5B3F392-AC23-49B8-A36A-D93B0BD76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72EA58-66EE-4BA2-923C-2B66CFC42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id="{439700F5-63F8-F569-611A-2A1CFB5FEF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582267"/>
              </p:ext>
            </p:extLst>
          </p:nvPr>
        </p:nvGraphicFramePr>
        <p:xfrm>
          <a:off x="567950" y="2639965"/>
          <a:ext cx="10995518" cy="353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53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AA3107-9A8F-12C1-5297-59A7D3B6A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552" b="101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599A6-A38B-3F7D-FA67-5E76F4D9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>
            <a:normAutofit/>
          </a:bodyPr>
          <a:lstStyle/>
          <a:p>
            <a:r>
              <a:rPr lang="hy-AM" sz="4000" dirty="0"/>
              <a:t>ՀՀ-ում ԵՆՈԿ մշտադիտարկման մեթոդաբանություն</a:t>
            </a:r>
            <a:endParaRPr lang="en-US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C52F97-EEAF-3712-D600-E386E6B2F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641765"/>
              </p:ext>
            </p:extLst>
          </p:nvPr>
        </p:nvGraphicFramePr>
        <p:xfrm>
          <a:off x="838200" y="20986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463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01C2B-7B62-5CB0-E883-05D2AFB6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y-AM" sz="4800" dirty="0">
                <a:solidFill>
                  <a:srgbClr val="FFFFFF"/>
                </a:solidFill>
              </a:rPr>
              <a:t>ՇՆՈՐՀԱԿԱԼՈՒԹՅՈՒՆ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856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B353-E165-CB82-EED6-871C6942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93" y="882015"/>
            <a:ext cx="10168128" cy="537210"/>
          </a:xfrm>
        </p:spPr>
        <p:txBody>
          <a:bodyPr>
            <a:normAutofit/>
          </a:bodyPr>
          <a:lstStyle/>
          <a:p>
            <a:r>
              <a:rPr lang="hy-AM" sz="2500" b="1"/>
              <a:t>Երիտասարդների դրական զարգացման (ԵԴԶ) մոտեցումը </a:t>
            </a:r>
            <a:endParaRPr lang="en-AM" sz="2500" b="1" dirty="0"/>
          </a:p>
        </p:txBody>
      </p:sp>
      <p:pic>
        <p:nvPicPr>
          <p:cNvPr id="7" name="Graphic 6" descr="Thought outline">
            <a:extLst>
              <a:ext uri="{FF2B5EF4-FFF2-40B4-BE49-F238E27FC236}">
                <a16:creationId xmlns:a16="http://schemas.microsoft.com/office/drawing/2014/main" id="{420B52C9-4E43-35B4-1E7E-A2D9D28F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902" y="2926915"/>
            <a:ext cx="1736347" cy="1736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2D7641-B835-55EE-571E-F5C6BB4D0183}"/>
              </a:ext>
            </a:extLst>
          </p:cNvPr>
          <p:cNvSpPr txBox="1"/>
          <p:nvPr/>
        </p:nvSpPr>
        <p:spPr>
          <a:xfrm>
            <a:off x="9171373" y="5867519"/>
            <a:ext cx="2375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Աղբյուր՝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USAID, 2018 </a:t>
            </a:r>
            <a:endParaRPr lang="en-US" dirty="0"/>
          </a:p>
        </p:txBody>
      </p:sp>
      <p:graphicFrame>
        <p:nvGraphicFramePr>
          <p:cNvPr id="11" name="TextBox 5">
            <a:extLst>
              <a:ext uri="{FF2B5EF4-FFF2-40B4-BE49-F238E27FC236}">
                <a16:creationId xmlns:a16="http://schemas.microsoft.com/office/drawing/2014/main" id="{AB48393F-706F-D34F-A1C9-52469C49A227}"/>
              </a:ext>
            </a:extLst>
          </p:cNvPr>
          <p:cNvGraphicFramePr/>
          <p:nvPr/>
        </p:nvGraphicFramePr>
        <p:xfrm>
          <a:off x="2846554" y="2116991"/>
          <a:ext cx="8700544" cy="292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777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1C6EF9-C77B-A41C-73C2-FB7101182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52" y="95060"/>
            <a:ext cx="7262495" cy="6762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76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41F4-683C-D27E-820F-F75ABB60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40" y="250086"/>
            <a:ext cx="8859881" cy="5409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y-AM" sz="3000" b="1" dirty="0">
                <a:effectLst/>
              </a:rPr>
              <a:t>Ինչպե՞ս է ԵԴԶ-ում սահմանվում ԵՆՈԿ</a:t>
            </a:r>
            <a:endParaRPr lang="en-US" sz="3000" b="1" dirty="0"/>
          </a:p>
        </p:txBody>
      </p:sp>
      <p:pic>
        <p:nvPicPr>
          <p:cNvPr id="34" name="Picture 14" descr="Hands holding each other's wrists and interlinked to form a circle">
            <a:extLst>
              <a:ext uri="{FF2B5EF4-FFF2-40B4-BE49-F238E27FC236}">
                <a16:creationId xmlns:a16="http://schemas.microsoft.com/office/drawing/2014/main" id="{225C84A5-3EF2-83F0-254C-5BFAB6358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5416247" y="941937"/>
            <a:ext cx="6408836" cy="360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6DED73-EF30-29FC-9C28-5AC62A9B4D41}"/>
              </a:ext>
            </a:extLst>
          </p:cNvPr>
          <p:cNvSpPr txBox="1"/>
          <p:nvPr/>
        </p:nvSpPr>
        <p:spPr>
          <a:xfrm>
            <a:off x="539539" y="4788906"/>
            <a:ext cx="61766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y-AM" sz="1600" b="1" dirty="0"/>
              <a:t>ԵՆՈԿ-ը</a:t>
            </a:r>
            <a:endParaRPr lang="ru-RU" sz="1600" b="1" dirty="0"/>
          </a:p>
          <a:p>
            <a:pPr algn="ctr"/>
            <a:endParaRPr lang="hy-AM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hy-AM" sz="1600" dirty="0"/>
              <a:t>Խթանում է միջսերնդային դրական հարաբերությունները.</a:t>
            </a:r>
            <a:r>
              <a:rPr lang="en-US" sz="1600" dirty="0"/>
              <a:t> </a:t>
            </a:r>
            <a:endParaRPr lang="hy-AM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hy-AM" sz="1600" dirty="0"/>
              <a:t>Օգնում է զարգացնել համայնքը. </a:t>
            </a:r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hy-AM" sz="1600" dirty="0"/>
              <a:t>Նպաստում է ժողովրդավարական որոշումների կայացմանը:</a:t>
            </a:r>
            <a:endParaRPr lang="en-AM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607E93-C311-640C-5EC7-259182A5167D}"/>
              </a:ext>
            </a:extLst>
          </p:cNvPr>
          <p:cNvSpPr txBox="1"/>
          <p:nvPr/>
        </p:nvSpPr>
        <p:spPr>
          <a:xfrm>
            <a:off x="481029" y="1463090"/>
            <a:ext cx="45683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y-AM" sz="1600" dirty="0"/>
              <a:t>Երիտասարդների </a:t>
            </a:r>
            <a:r>
              <a:rPr lang="hy-AM" sz="1600" b="1" dirty="0"/>
              <a:t>բովանդակալից ներգրավվածությունը </a:t>
            </a:r>
            <a:r>
              <a:rPr lang="hy-AM" sz="1600" dirty="0"/>
              <a:t>ենթադրում է ներառական, մտադրված, փոխադարձ հարգանքի վրա հիմնված երիտասարդների և մեծահասակների մասնակցություն, որի ընթացքում նրանք կիսում են իշխանությունը և գնահատում յուրաքանչյւոր խմբի ներդրումը՝ արժևորելով երիտասարդների գաղափարները, առաջնորդությունը,</a:t>
            </a:r>
            <a:r>
              <a:rPr lang="ru-RU" sz="1600" dirty="0"/>
              <a:t> </a:t>
            </a:r>
            <a:r>
              <a:rPr lang="hy-AM" sz="1600" dirty="0"/>
              <a:t>տեսակետները, հմտությունները և ուժեղ կողմերը:</a:t>
            </a:r>
            <a:endParaRPr lang="en-AM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50685-D43F-2A5B-C41E-05B783A2CDC3}"/>
              </a:ext>
            </a:extLst>
          </p:cNvPr>
          <p:cNvSpPr txBox="1"/>
          <p:nvPr/>
        </p:nvSpPr>
        <p:spPr>
          <a:xfrm>
            <a:off x="481029" y="631353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600" dirty="0"/>
              <a:t>Աղբյուր՝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USAID, 2022: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0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6A7D5-C6B8-119B-BE6D-24EC6748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673" y="997763"/>
            <a:ext cx="5018037" cy="9393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y-AM" sz="2500" b="1" dirty="0"/>
              <a:t>ԵՆՈԿ սահմանումներ երիտասարդական քաղաքականության մեջ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77EF8-E58D-D403-4181-68F71819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317" y="2398979"/>
            <a:ext cx="4726495" cy="39971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hy-AM" sz="2000" dirty="0"/>
              <a:t>Ընդհանուր և համաձայնեցված սահմանման բացակայություն</a:t>
            </a:r>
          </a:p>
          <a:p>
            <a:pPr>
              <a:buFont typeface="Wingdings" pitchFamily="2" charset="2"/>
              <a:buChar char="Ø"/>
            </a:pPr>
            <a:r>
              <a:rPr lang="hy-AM" sz="2000" dirty="0"/>
              <a:t>Սահմանման ընդհանուր տարրեր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y-AM" sz="1700" dirty="0"/>
              <a:t>Իրազեկվածություն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y-AM" sz="1700" dirty="0"/>
              <a:t>Կարողություն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y-AM" sz="1700" dirty="0"/>
              <a:t>Հարաբերություն և իշխանություն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y-AM" sz="1700" dirty="0"/>
              <a:t>Միջավայր՝ հնարավորություններ և խոչընդոտներ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y-AM" sz="1700" dirty="0"/>
              <a:t>Ֆորմալ և ոչ ֆորմալ հարթակներ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y-AM" sz="1700" dirty="0"/>
              <a:t>Ազդեցություն </a:t>
            </a:r>
          </a:p>
          <a:p>
            <a:pPr>
              <a:buFont typeface="Wingdings" pitchFamily="2" charset="2"/>
              <a:buChar char="Ø"/>
            </a:pPr>
            <a:r>
              <a:rPr lang="hy-AM" sz="2000" dirty="0"/>
              <a:t>Առկա սահմանումներում տարբեր տարրերի շեշտադրումներ</a:t>
            </a:r>
            <a:endParaRPr lang="en-US" sz="2000" dirty="0"/>
          </a:p>
        </p:txBody>
      </p:sp>
      <p:pic>
        <p:nvPicPr>
          <p:cNvPr id="16" name="Picture 15" descr="Large skydiving group mid-air">
            <a:extLst>
              <a:ext uri="{FF2B5EF4-FFF2-40B4-BE49-F238E27FC236}">
                <a16:creationId xmlns:a16="http://schemas.microsoft.com/office/drawing/2014/main" id="{1E5CFDC9-2D6C-9214-44C3-16C964449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4" r="16029"/>
          <a:stretch/>
        </p:blipFill>
        <p:spPr>
          <a:xfrm>
            <a:off x="19" y="10"/>
            <a:ext cx="6221901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71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F9B15A-E52A-5612-6FF6-6873794C6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192" y="476874"/>
            <a:ext cx="8585983" cy="8566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y-AM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Ո՞րն է որոշումների կայացման գործընթացում երիտասարդների մասնակցության հավելյալ արժեքը յուրաքանչյուր կողմի համար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Graphic 9" descr="Spinning Plates outline">
            <a:extLst>
              <a:ext uri="{FF2B5EF4-FFF2-40B4-BE49-F238E27FC236}">
                <a16:creationId xmlns:a16="http://schemas.microsoft.com/office/drawing/2014/main" id="{29A43208-C626-3BD8-4E87-8E7DFFEEC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00" y="2792269"/>
            <a:ext cx="636731" cy="636731"/>
          </a:xfrm>
          <a:prstGeom prst="rect">
            <a:avLst/>
          </a:prstGeom>
        </p:spPr>
      </p:pic>
      <p:pic>
        <p:nvPicPr>
          <p:cNvPr id="17" name="Graphic 16" descr="Airplane outline">
            <a:extLst>
              <a:ext uri="{FF2B5EF4-FFF2-40B4-BE49-F238E27FC236}">
                <a16:creationId xmlns:a16="http://schemas.microsoft.com/office/drawing/2014/main" id="{159A1C88-F659-E83E-8C1E-18E65119B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4548" y="3753202"/>
            <a:ext cx="636731" cy="636731"/>
          </a:xfrm>
          <a:prstGeom prst="rect">
            <a:avLst/>
          </a:prstGeom>
        </p:spPr>
      </p:pic>
      <p:pic>
        <p:nvPicPr>
          <p:cNvPr id="19" name="Graphic 18" descr="Anemone and clownfish outline">
            <a:extLst>
              <a:ext uri="{FF2B5EF4-FFF2-40B4-BE49-F238E27FC236}">
                <a16:creationId xmlns:a16="http://schemas.microsoft.com/office/drawing/2014/main" id="{08C47B83-96DD-4AEA-BAB5-AD360CFF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4513" y="4677985"/>
            <a:ext cx="539495" cy="539495"/>
          </a:xfrm>
          <a:prstGeom prst="rect">
            <a:avLst/>
          </a:prstGeom>
        </p:spPr>
      </p:pic>
      <p:pic>
        <p:nvPicPr>
          <p:cNvPr id="21" name="Graphic 20" descr="Battery charging outline">
            <a:extLst>
              <a:ext uri="{FF2B5EF4-FFF2-40B4-BE49-F238E27FC236}">
                <a16:creationId xmlns:a16="http://schemas.microsoft.com/office/drawing/2014/main" id="{03B41494-DE96-5CE2-8CC6-3E53DA7CF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85038" y="5566395"/>
            <a:ext cx="636730" cy="507679"/>
          </a:xfrm>
          <a:prstGeom prst="rect">
            <a:avLst/>
          </a:prstGeom>
        </p:spPr>
      </p:pic>
      <p:pic>
        <p:nvPicPr>
          <p:cNvPr id="23" name="Graphic 22" descr="Cycling outline">
            <a:extLst>
              <a:ext uri="{FF2B5EF4-FFF2-40B4-BE49-F238E27FC236}">
                <a16:creationId xmlns:a16="http://schemas.microsoft.com/office/drawing/2014/main" id="{AED49EA0-831C-96BF-4FB4-2139AF17B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0708" y="4662357"/>
            <a:ext cx="555123" cy="555123"/>
          </a:xfrm>
          <a:prstGeom prst="rect">
            <a:avLst/>
          </a:prstGeom>
        </p:spPr>
      </p:pic>
      <p:pic>
        <p:nvPicPr>
          <p:cNvPr id="25" name="Graphic 24" descr="Brainstorm outline">
            <a:extLst>
              <a:ext uri="{FF2B5EF4-FFF2-40B4-BE49-F238E27FC236}">
                <a16:creationId xmlns:a16="http://schemas.microsoft.com/office/drawing/2014/main" id="{06AD5DCE-000D-A954-BE00-4BC924CC3F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9175" y="3879213"/>
            <a:ext cx="510720" cy="510720"/>
          </a:xfrm>
          <a:prstGeom prst="rect">
            <a:avLst/>
          </a:prstGeom>
        </p:spPr>
      </p:pic>
      <p:pic>
        <p:nvPicPr>
          <p:cNvPr id="29" name="Graphic 28" descr="Classroom outline">
            <a:extLst>
              <a:ext uri="{FF2B5EF4-FFF2-40B4-BE49-F238E27FC236}">
                <a16:creationId xmlns:a16="http://schemas.microsoft.com/office/drawing/2014/main" id="{2FA4F408-6CC1-5F4C-7A1D-1113E112D2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9175" y="2968267"/>
            <a:ext cx="486656" cy="486656"/>
          </a:xfrm>
          <a:prstGeom prst="rect">
            <a:avLst/>
          </a:prstGeom>
        </p:spPr>
      </p:pic>
      <p:pic>
        <p:nvPicPr>
          <p:cNvPr id="31" name="Graphic 30" descr="Aspiration outline">
            <a:extLst>
              <a:ext uri="{FF2B5EF4-FFF2-40B4-BE49-F238E27FC236}">
                <a16:creationId xmlns:a16="http://schemas.microsoft.com/office/drawing/2014/main" id="{7A193F5C-388D-6980-76BD-9B5E7DF85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5460" y="5524136"/>
            <a:ext cx="592198" cy="592198"/>
          </a:xfrm>
          <a:prstGeom prst="rect">
            <a:avLst/>
          </a:prstGeom>
        </p:spPr>
      </p:pic>
      <p:pic>
        <p:nvPicPr>
          <p:cNvPr id="33" name="Graphic 32" descr="Astronaut male outline">
            <a:extLst>
              <a:ext uri="{FF2B5EF4-FFF2-40B4-BE49-F238E27FC236}">
                <a16:creationId xmlns:a16="http://schemas.microsoft.com/office/drawing/2014/main" id="{00426D96-F850-3E12-281B-BAB95E8F13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74548" y="1907246"/>
            <a:ext cx="495536" cy="495536"/>
          </a:xfrm>
          <a:prstGeom prst="rect">
            <a:avLst/>
          </a:prstGeom>
        </p:spPr>
      </p:pic>
      <p:pic>
        <p:nvPicPr>
          <p:cNvPr id="37" name="Graphic 36" descr="Hero Male outline">
            <a:extLst>
              <a:ext uri="{FF2B5EF4-FFF2-40B4-BE49-F238E27FC236}">
                <a16:creationId xmlns:a16="http://schemas.microsoft.com/office/drawing/2014/main" id="{26860C1F-3C1C-AF3C-B4E6-5DFAF27CF5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5831" y="529632"/>
            <a:ext cx="495535" cy="495535"/>
          </a:xfrm>
          <a:prstGeom prst="rect">
            <a:avLst/>
          </a:prstGeom>
        </p:spPr>
      </p:pic>
      <p:pic>
        <p:nvPicPr>
          <p:cNvPr id="41" name="Graphic 40" descr="Ripple outline">
            <a:extLst>
              <a:ext uri="{FF2B5EF4-FFF2-40B4-BE49-F238E27FC236}">
                <a16:creationId xmlns:a16="http://schemas.microsoft.com/office/drawing/2014/main" id="{EF80AB2E-EF7E-F66F-A23C-2046D7CCB1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9100" y="1907246"/>
            <a:ext cx="636731" cy="636731"/>
          </a:xfrm>
          <a:prstGeom prst="rect">
            <a:avLst/>
          </a:prstGeom>
        </p:spPr>
      </p:pic>
      <p:graphicFrame>
        <p:nvGraphicFramePr>
          <p:cNvPr id="16" name="Table 23">
            <a:extLst>
              <a:ext uri="{FF2B5EF4-FFF2-40B4-BE49-F238E27FC236}">
                <a16:creationId xmlns:a16="http://schemas.microsoft.com/office/drawing/2014/main" id="{814B9AC7-79BD-DA07-2EAB-4C080D974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330698"/>
              </p:ext>
            </p:extLst>
          </p:nvPr>
        </p:nvGraphicFramePr>
        <p:xfrm>
          <a:off x="993235" y="1905000"/>
          <a:ext cx="9961521" cy="4494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0507">
                  <a:extLst>
                    <a:ext uri="{9D8B030D-6E8A-4147-A177-3AD203B41FA5}">
                      <a16:colId xmlns:a16="http://schemas.microsoft.com/office/drawing/2014/main" val="3461732880"/>
                    </a:ext>
                  </a:extLst>
                </a:gridCol>
                <a:gridCol w="3320507">
                  <a:extLst>
                    <a:ext uri="{9D8B030D-6E8A-4147-A177-3AD203B41FA5}">
                      <a16:colId xmlns:a16="http://schemas.microsoft.com/office/drawing/2014/main" val="4089879422"/>
                    </a:ext>
                  </a:extLst>
                </a:gridCol>
                <a:gridCol w="3320507">
                  <a:extLst>
                    <a:ext uri="{9D8B030D-6E8A-4147-A177-3AD203B41FA5}">
                      <a16:colId xmlns:a16="http://schemas.microsoft.com/office/drawing/2014/main" val="1452422255"/>
                    </a:ext>
                  </a:extLst>
                </a:gridCol>
              </a:tblGrid>
              <a:tr h="7210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b="1" dirty="0"/>
                        <a:t>ԵՐԻՏԱՍԱՐԴ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600" b="1" dirty="0"/>
                        <a:t>ՄԵԾԱՀԱՍԱԿ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y-AM" sz="1600" b="1" dirty="0"/>
                        <a:t>ԻՆՍՏԻՏՈՒՏ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674773"/>
                  </a:ext>
                </a:extLst>
              </a:tr>
              <a:tr h="640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200" dirty="0"/>
                        <a:t>Քաղաքացիական հմտությունների և սոցիալ-քաղաքական գիտելիքի ձևավորում</a:t>
                      </a:r>
                      <a:endParaRPr lang="en-AM" sz="1200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y-AM" sz="1200" dirty="0"/>
                        <a:t>Միջսերնդային հարաբերությունների որակի բարելավում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200" dirty="0"/>
                        <a:t>Որոշումների կայացման գործընթացը հարստանում է խնդրի վերաբերյալ ներքին, յուրահատուկ գիտելիքով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021194"/>
                  </a:ext>
                </a:extLst>
              </a:tr>
              <a:tr h="617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200" dirty="0">
                          <a:solidFill>
                            <a:schemeClr val="tx1"/>
                          </a:solidFill>
                        </a:rPr>
                        <a:t>Քաղաքացիական սուբյեկտայնության և նախաձեռնողականության ձևավորում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en-AM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Երիտասարդների կարիքների առավել հստակ գիտակցում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200" dirty="0"/>
                        <a:t>Մարտահրավեր է նետվում կարծրատիպային մտածողությանը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295013"/>
                  </a:ext>
                </a:extLst>
              </a:tr>
              <a:tr h="617765">
                <a:tc>
                  <a:txBody>
                    <a:bodyPr/>
                    <a:lstStyle/>
                    <a:p>
                      <a:r>
                        <a:rPr lang="hy-AM" sz="1200" dirty="0"/>
                        <a:t>Պատկանելիության զգացման ձևավորում ուս. հաստատությունում և համայնքում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M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sz="1200" dirty="0"/>
                        <a:t>Որոշումներն անցնում են իրատեսականության և իրականանալիության թեստ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688139"/>
                  </a:ext>
                </a:extLst>
              </a:tr>
              <a:tr h="617765">
                <a:tc>
                  <a:txBody>
                    <a:bodyPr/>
                    <a:lstStyle/>
                    <a:p>
                      <a:r>
                        <a:rPr lang="hy-AM" sz="1200" dirty="0">
                          <a:latin typeface="+mj-lt"/>
                        </a:rPr>
                        <a:t>Ներգրավվելու երկարաժամկետ մոտիվացիա</a:t>
                      </a:r>
                      <a:endParaRPr lang="en-AM" sz="1200" dirty="0">
                        <a:latin typeface="+mj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y-AM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y-AM" sz="1200" dirty="0">
                          <a:latin typeface="+mn-lt"/>
                        </a:rPr>
                        <a:t>Կազմակերպության ընթացակարգերի, ծրագրերի և ներքին մշակույթի բարելավում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265812"/>
                  </a:ext>
                </a:extLst>
              </a:tr>
              <a:tr h="617765">
                <a:tc>
                  <a:txBody>
                    <a:bodyPr/>
                    <a:lstStyle/>
                    <a:p>
                      <a:r>
                        <a:rPr lang="en-AM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Պատասխանատվության և քաղաքացիական պարտականության ձևավորում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y-AM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M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Քաղաքացիական հասարակության հզորացում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608465"/>
                  </a:ext>
                </a:extLst>
              </a:tr>
              <a:tr h="617765">
                <a:tc>
                  <a:txBody>
                    <a:bodyPr/>
                    <a:lstStyle/>
                    <a:p>
                      <a:r>
                        <a:rPr lang="hy-AM" sz="1200" dirty="0"/>
                        <a:t>Ծառայում է որպես լավագույն օրինակ և համաուսուցանող</a:t>
                      </a:r>
                      <a:endParaRPr lang="en-AM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M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M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526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64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14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BBFBD-B707-C6FA-C58B-B26BF4A6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031"/>
            <a:ext cx="8869299" cy="1123838"/>
          </a:xfrm>
        </p:spPr>
        <p:txBody>
          <a:bodyPr>
            <a:normAutofit/>
          </a:bodyPr>
          <a:lstStyle/>
          <a:p>
            <a:pPr algn="ctr"/>
            <a:r>
              <a:rPr lang="hy-AM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ՄԱՍՆԱԿՑՈՒԹՅԱՆ ԵՐԵՔ ՄԱԿԱՐԴԱԿՆԵՐ</a:t>
            </a:r>
            <a:endParaRPr lang="en-AM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8A5D638C-4E9D-0DF9-8733-E359025EE2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598296"/>
              </p:ext>
            </p:extLst>
          </p:nvPr>
        </p:nvGraphicFramePr>
        <p:xfrm>
          <a:off x="1141663" y="13321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582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30175</TotalTime>
  <Words>2001</Words>
  <Application>Microsoft Office PowerPoint</Application>
  <PresentationFormat>Widescreen</PresentationFormat>
  <Paragraphs>251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Söhne</vt:lpstr>
      <vt:lpstr>Times New Roman</vt:lpstr>
      <vt:lpstr>Wingdings</vt:lpstr>
      <vt:lpstr>Office Theme</vt:lpstr>
      <vt:lpstr>Որոշումների կայացման գործընթացներում երիտասարդների ներգրավվածության մշտադիտարկում</vt:lpstr>
      <vt:lpstr>Հայաստանի քաղաքացիական կրթություն և մասնակցություն</vt:lpstr>
      <vt:lpstr>Վերլուծության հիմնական առանցքները </vt:lpstr>
      <vt:lpstr>Երիտասարդների դրական զարգացման (ԵԴԶ) մոտեցումը </vt:lpstr>
      <vt:lpstr>PowerPoint Presentation</vt:lpstr>
      <vt:lpstr>Ինչպե՞ս է ԵԴԶ-ում սահմանվում ԵՆՈԿ</vt:lpstr>
      <vt:lpstr>ԵՆՈԿ սահմանումներ երիտասարդական քաղաքականության մեջ</vt:lpstr>
      <vt:lpstr>Ո՞րն է որոշումների կայացման գործընթացում երիտասարդների մասնակցության հավելյալ արժեքը յուրաքանչյուր կողմի համար</vt:lpstr>
      <vt:lpstr>ՄԱՍՆԱԿՑՈՒԹՅԱՆ ԵՐԵՔ ՄԱԿԱՐԴԱԿՆԵՐ</vt:lpstr>
      <vt:lpstr>ՄՇՏԱԴԻՏԱՐԿՄԱՆ ԱՌԱՐԿԱՆ </vt:lpstr>
      <vt:lpstr>Թիրախ խումբ՝  ԵՐԻՏԱՍԱՐԴՆԵՐ</vt:lpstr>
      <vt:lpstr>PowerPoint Presentation</vt:lpstr>
      <vt:lpstr>ԳՈՐԾՈՆՆԵՐ, ՈՐՈՆՔ ԱԶԴՈՒՄ ԵՆ ԵՐԻՏԱՍԱՐԴՆԵՐԻ ՄԱՍՆԱԿՑՈՒԹՅԱՆ ՀԱԿՎԱԾՈՒԹՅԱՆ ՎՐԱ </vt:lpstr>
      <vt:lpstr>Մասնակցային վարքագիծ</vt:lpstr>
      <vt:lpstr>ԱՎԱՆԴԱԿԱՆ ՄԱՍՆԱԿՑՈՒԹՅՈՒՆ</vt:lpstr>
      <vt:lpstr>ԱՎԱՆԴԱԿԱՆ ՄԱՍՆԱԿՑՈՒԹՅՈՒՆԸ ԽԹԱՆՈՂ ԿԱՌՈՒՅՑՆԵՐ</vt:lpstr>
      <vt:lpstr>ԱՎԱՆԴԱԿԱՆ ՄԱՍՆԱԿՑՈՒԹՅԱՆ ՄՈՏԻՎԱԻԱՆ, ՀՆԱՐԱՎՈՐՈՒԹՅՈՒՆՆԵՐՆ ՈՒ ԽՈՉԸՆԴՈՏՆԵՐԸ</vt:lpstr>
      <vt:lpstr>Թվային մասնակցություն</vt:lpstr>
      <vt:lpstr>Թվային մասնակցության մոտիվացիան, հնարավորություններն ու խոչընդոտները</vt:lpstr>
      <vt:lpstr>Ինչո՞ւ և ինչպե՞ս մշտադիտարկել ԵՆՈԿ</vt:lpstr>
      <vt:lpstr>ԲԱԶՄԱԿՈՂՄԱՆԻ և ՀԱՄԱԼԻՐ ՄՈՏԵՑՄԱՆ ԱՆՀՐԱԺԵՇՏՈՒԹՅՈՒՆ</vt:lpstr>
      <vt:lpstr>ԼԱՎԱԳՈՒՅՆ ՓՈՐՁԻ ՕՐԻՆԱԿՆԵՐ</vt:lpstr>
      <vt:lpstr>YOUTH PROGRESS INDEX   Իրականացնող. Social Progress Imperative Մշակված է Deloitte, International Youth Foundation և the Youth Index Network հետ համագործակցությամբ</vt:lpstr>
      <vt:lpstr>CIVIC HEALTH INDEX  Իրականացնող. National Conference on Citizenship Մշակված է Corporation for National and Community Service և the US Census Bureau հետ համագործակցությամբ</vt:lpstr>
      <vt:lpstr>CIVIC HEALTH INDEX BULGARIA  Իրականացնող. Bulgarian Center for Not-for-Profit Law Մշակված է National Alliance for Volunteer Action, Workshop for Civic Initiatives Foundation և Bulgarian School of Politics հետ համագործակցությամբ</vt:lpstr>
      <vt:lpstr>Վիկտորիա քաղաքում քաղաքացիական ներգրավվածությունը բարձրացնելու ռազմավարություն և մշտադիտարկում   Իրականացնող. Վիկտորիայի քաղաքապետարան</vt:lpstr>
      <vt:lpstr>U-Report  Իրականացնող. ՅՈՒՆԻՍԵՖ-ն ավելի քան 70 երկրում</vt:lpstr>
      <vt:lpstr>PowerPoint Presentation</vt:lpstr>
      <vt:lpstr>ԵՆՈԿ մշտադիտարկման անկյունաքարերը</vt:lpstr>
      <vt:lpstr>PowerPoint Presentation</vt:lpstr>
      <vt:lpstr>ՀՀ-ում ԵՆՈԿ մշտադիտարկման մեթոդաբանություն</vt:lpstr>
      <vt:lpstr>ՇՆՈՐՀԱԿԱԼՈՒԹՅՈՒՆ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Որոշումների կայացման հարցում Երիտասարդների ներգրավվածության մշդադիտարկման մեթոդաբանություն</dc:title>
  <dc:creator>Ani Mnatsakanyan</dc:creator>
  <cp:lastModifiedBy>Christina Sargsyan</cp:lastModifiedBy>
  <cp:revision>66</cp:revision>
  <dcterms:created xsi:type="dcterms:W3CDTF">2023-01-26T19:27:47Z</dcterms:created>
  <dcterms:modified xsi:type="dcterms:W3CDTF">2024-01-10T14:55:04Z</dcterms:modified>
</cp:coreProperties>
</file>